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3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98" r:id="rId3"/>
    <p:sldId id="258" r:id="rId4"/>
    <p:sldId id="260" r:id="rId5"/>
    <p:sldId id="262" r:id="rId6"/>
    <p:sldId id="296" r:id="rId7"/>
    <p:sldId id="263" r:id="rId8"/>
    <p:sldId id="265" r:id="rId9"/>
    <p:sldId id="269" r:id="rId10"/>
    <p:sldId id="271" r:id="rId11"/>
    <p:sldId id="301" r:id="rId12"/>
    <p:sldId id="283" r:id="rId13"/>
    <p:sldId id="300" r:id="rId14"/>
    <p:sldId id="290" r:id="rId1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A92517"/>
    <a:srgbClr val="990000"/>
    <a:srgbClr val="4B6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383" autoAdjust="0"/>
  </p:normalViewPr>
  <p:slideViewPr>
    <p:cSldViewPr>
      <p:cViewPr varScale="1">
        <p:scale>
          <a:sx n="84" d="100"/>
          <a:sy n="84" d="100"/>
        </p:scale>
        <p:origin x="-1387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../embeddings/oleObject5.bin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../embeddings/oleObject2.bin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../embeddings/oleObject3.bin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20162</c:v>
                </c:pt>
                <c:pt idx="1">
                  <c:v>20172</c:v>
                </c:pt>
                <c:pt idx="2">
                  <c:v>2018</c:v>
                </c:pt>
                <c:pt idx="3">
                  <c:v>2019</c:v>
                </c:pt>
                <c:pt idx="4">
                  <c:v>20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71.5</c:v>
                </c:pt>
                <c:pt idx="1">
                  <c:v>70</c:v>
                </c:pt>
                <c:pt idx="2">
                  <c:v>70.099999999999994</c:v>
                </c:pt>
                <c:pt idx="3">
                  <c:v>71.3</c:v>
                </c:pt>
                <c:pt idx="4">
                  <c:v>70.400000000000006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36-40EB-B2AF-D07CC7C94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462848"/>
        <c:axId val="46464384"/>
      </c:barChart>
      <c:catAx>
        <c:axId val="46462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6464384"/>
        <c:crosses val="autoZero"/>
        <c:auto val="1"/>
        <c:lblAlgn val="ctr"/>
        <c:lblOffset val="100"/>
        <c:noMultiLvlLbl val="0"/>
      </c:catAx>
      <c:valAx>
        <c:axId val="46464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6462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13.3</c:v>
                </c:pt>
                <c:pt idx="1">
                  <c:v>9.9</c:v>
                </c:pt>
                <c:pt idx="2">
                  <c:v>10.7</c:v>
                </c:pt>
                <c:pt idx="3">
                  <c:v>12.2</c:v>
                </c:pt>
                <c:pt idx="4">
                  <c:v>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47-4FBF-A2F5-2DD4F5EFB7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875456"/>
        <c:axId val="163881344"/>
      </c:barChart>
      <c:catAx>
        <c:axId val="16387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881344"/>
        <c:crosses val="autoZero"/>
        <c:auto val="1"/>
        <c:lblAlgn val="ctr"/>
        <c:lblOffset val="100"/>
        <c:noMultiLvlLbl val="0"/>
      </c:catAx>
      <c:valAx>
        <c:axId val="163881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387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200202743724649E-2"/>
          <c:y val="0"/>
          <c:w val="0.96779979725627541"/>
          <c:h val="0.830613422407992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99.7</c:v>
                </c:pt>
                <c:pt idx="1">
                  <c:v>100</c:v>
                </c:pt>
                <c:pt idx="2">
                  <c:v>99.5</c:v>
                </c:pt>
                <c:pt idx="3">
                  <c:v>98</c:v>
                </c:pt>
                <c:pt idx="4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E5-46A5-9E0A-9BD6FB6F52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553728"/>
        <c:axId val="46559616"/>
      </c:barChart>
      <c:catAx>
        <c:axId val="46553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6559616"/>
        <c:crosses val="autoZero"/>
        <c:auto val="1"/>
        <c:lblAlgn val="ctr"/>
        <c:lblOffset val="100"/>
        <c:noMultiLvlLbl val="0"/>
      </c:catAx>
      <c:valAx>
        <c:axId val="465596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6553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16.2</c:v>
                </c:pt>
                <c:pt idx="1">
                  <c:v>16.2</c:v>
                </c:pt>
                <c:pt idx="2">
                  <c:v>16.2</c:v>
                </c:pt>
                <c:pt idx="3">
                  <c:v>16.399999999999999</c:v>
                </c:pt>
                <c:pt idx="4">
                  <c:v>13.4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CA-4606-AE6E-168F77DCD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640128"/>
        <c:axId val="46600960"/>
      </c:barChart>
      <c:catAx>
        <c:axId val="46640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6600960"/>
        <c:crosses val="autoZero"/>
        <c:auto val="1"/>
        <c:lblAlgn val="ctr"/>
        <c:lblOffset val="100"/>
        <c:noMultiLvlLbl val="0"/>
      </c:catAx>
      <c:valAx>
        <c:axId val="466009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6640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23.4</c:v>
                </c:pt>
                <c:pt idx="1">
                  <c:v>20.399999999999999</c:v>
                </c:pt>
                <c:pt idx="2">
                  <c:v>17.7</c:v>
                </c:pt>
                <c:pt idx="3">
                  <c:v>17.600000000000001</c:v>
                </c:pt>
                <c:pt idx="4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DC-4C0A-8EEB-B11C59FD8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820032"/>
        <c:axId val="157821952"/>
      </c:barChart>
      <c:catAx>
        <c:axId val="157820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7821952"/>
        <c:crosses val="autoZero"/>
        <c:auto val="1"/>
        <c:lblAlgn val="ctr"/>
        <c:lblOffset val="100"/>
        <c:noMultiLvlLbl val="0"/>
      </c:catAx>
      <c:valAx>
        <c:axId val="1578219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7820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 w="15875" cap="flat" cmpd="sng" algn="ctr">
              <a:solidFill>
                <a:schemeClr val="accent4">
                  <a:shade val="50000"/>
                  <a:shade val="75000"/>
                  <a:lumMod val="8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72.8</c:v>
                </c:pt>
                <c:pt idx="1">
                  <c:v>55.6</c:v>
                </c:pt>
                <c:pt idx="2">
                  <c:v>66.5</c:v>
                </c:pt>
                <c:pt idx="3">
                  <c:v>67.3</c:v>
                </c:pt>
                <c:pt idx="4">
                  <c:v>79.8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53-4FFF-BCC3-DC50A02306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184576"/>
        <c:axId val="158196480"/>
      </c:barChart>
      <c:catAx>
        <c:axId val="15818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196480"/>
        <c:crosses val="autoZero"/>
        <c:auto val="1"/>
        <c:lblAlgn val="ctr"/>
        <c:lblOffset val="100"/>
        <c:noMultiLvlLbl val="0"/>
      </c:catAx>
      <c:valAx>
        <c:axId val="1581964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8184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satMod val="120000"/>
                      <a:lumMod val="120000"/>
                    </a:schemeClr>
                  </a:gs>
                  <a:gs pos="100000">
                    <a:schemeClr val="accent1">
                      <a:shade val="89000"/>
                      <a:lumMod val="9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l">
                  <a:rot lat="0" lon="0" rev="6360000"/>
                </a:lightRig>
              </a:scene3d>
              <a:sp3d prstMaterial="flat">
                <a:bevelT w="12700" h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FE-4E5A-841A-49E84DF6872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satMod val="120000"/>
                      <a:lumMod val="120000"/>
                    </a:schemeClr>
                  </a:gs>
                  <a:gs pos="100000">
                    <a:schemeClr val="accent2">
                      <a:shade val="89000"/>
                      <a:lumMod val="9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l">
                  <a:rot lat="0" lon="0" rev="6360000"/>
                </a:lightRig>
              </a:scene3d>
              <a:sp3d prstMaterial="flat">
                <a:bevelT w="12700" h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FE-4E5A-841A-49E84DF6872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satMod val="120000"/>
                      <a:lumMod val="120000"/>
                    </a:schemeClr>
                  </a:gs>
                  <a:gs pos="100000">
                    <a:schemeClr val="accent3">
                      <a:shade val="89000"/>
                      <a:lumMod val="9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l">
                  <a:rot lat="0" lon="0" rev="6360000"/>
                </a:lightRig>
              </a:scene3d>
              <a:sp3d prstMaterial="flat">
                <a:bevelT w="12700" h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2FE-4E5A-841A-49E84DF6872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satMod val="120000"/>
                      <a:lumMod val="120000"/>
                    </a:schemeClr>
                  </a:gs>
                  <a:gs pos="100000">
                    <a:schemeClr val="accent4">
                      <a:shade val="89000"/>
                      <a:lumMod val="9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l">
                  <a:rot lat="0" lon="0" rev="6360000"/>
                </a:lightRig>
              </a:scene3d>
              <a:sp3d prstMaterial="flat">
                <a:bevelT w="12700" h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2FE-4E5A-841A-49E84DF68722}"/>
              </c:ext>
            </c:extLst>
          </c:dPt>
          <c:dLbls>
            <c:dLbl>
              <c:idx val="0"/>
              <c:layout>
                <c:manualLayout>
                  <c:x val="7.8265529308836398E-3"/>
                  <c:y val="4.250874890638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FE-4E5A-841A-49E84DF68722}"/>
                </c:ext>
              </c:extLst>
            </c:dLbl>
            <c:dLbl>
              <c:idx val="1"/>
              <c:layout>
                <c:manualLayout>
                  <c:x val="3.4553368328958778E-2"/>
                  <c:y val="-9.039515893846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FE-4E5A-841A-49E84DF68722}"/>
                </c:ext>
              </c:extLst>
            </c:dLbl>
            <c:dLbl>
              <c:idx val="2"/>
              <c:layout>
                <c:manualLayout>
                  <c:x val="-2.6220253718285215E-2"/>
                  <c:y val="2.2357101195683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FE-4E5A-841A-49E84DF68722}"/>
                </c:ext>
              </c:extLst>
            </c:dLbl>
            <c:dLbl>
              <c:idx val="3"/>
              <c:layout>
                <c:manualLayout>
                  <c:x val="-2.8142825896762903E-2"/>
                  <c:y val="2.1044765237678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FE-4E5A-841A-49E84DF687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федеральный буджет</c:v>
                </c:pt>
                <c:pt idx="1">
                  <c:v>окружной бюджет</c:v>
                </c:pt>
                <c:pt idx="2">
                  <c:v>местный бюджет</c:v>
                </c:pt>
                <c:pt idx="3">
                  <c:v>внебюджет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0.8</c:v>
                </c:pt>
                <c:pt idx="1">
                  <c:v>79.2</c:v>
                </c:pt>
                <c:pt idx="2">
                  <c:v>16.100000000000001</c:v>
                </c:pt>
                <c:pt idx="3">
                  <c:v>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2FE-4E5A-841A-49E84DF68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7641656791730245E-2"/>
          <c:y val="0.82303935090373614"/>
          <c:w val="0.89629517013781324"/>
          <c:h val="0.159267649115767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640175792677472E-2"/>
          <c:y val="6.7313816983298178E-2"/>
          <c:w val="0.96671964841464519"/>
          <c:h val="0.783738427799773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муниципальных образовательных учреждений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91.1</c:v>
                </c:pt>
                <c:pt idx="1">
                  <c:v>94.4</c:v>
                </c:pt>
                <c:pt idx="2">
                  <c:v>97.7</c:v>
                </c:pt>
                <c:pt idx="3">
                  <c:v>97.7</c:v>
                </c:pt>
                <c:pt idx="4">
                  <c:v>98.2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815-414F-9B41-1C7E9927AA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8155904"/>
        <c:axId val="158157440"/>
      </c:barChart>
      <c:catAx>
        <c:axId val="15815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58157440"/>
        <c:crosses val="autoZero"/>
        <c:auto val="1"/>
        <c:lblAlgn val="ctr"/>
        <c:lblOffset val="100"/>
        <c:noMultiLvlLbl val="0"/>
      </c:catAx>
      <c:valAx>
        <c:axId val="158157440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out"/>
        <c:minorTickMark val="none"/>
        <c:tickLblPos val="none"/>
        <c:crossAx val="158155904"/>
        <c:crosses val="autoZero"/>
        <c:crossBetween val="between"/>
        <c:majorUnit val="20"/>
        <c:min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36.9</c:v>
                </c:pt>
                <c:pt idx="1">
                  <c:v>36.799999999999997</c:v>
                </c:pt>
                <c:pt idx="2">
                  <c:v>38.799999999999997</c:v>
                </c:pt>
                <c:pt idx="3">
                  <c:v>39</c:v>
                </c:pt>
                <c:pt idx="4">
                  <c:v>41.9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4A-41D7-89F8-25CF4CDD20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453120"/>
        <c:axId val="158454912"/>
      </c:barChart>
      <c:catAx>
        <c:axId val="15845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454912"/>
        <c:crosses val="autoZero"/>
        <c:auto val="1"/>
        <c:lblAlgn val="ctr"/>
        <c:lblOffset val="100"/>
        <c:noMultiLvlLbl val="0"/>
      </c:catAx>
      <c:valAx>
        <c:axId val="158454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8453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10.199999999999999</c:v>
                </c:pt>
                <c:pt idx="1">
                  <c:v>12</c:v>
                </c:pt>
                <c:pt idx="2">
                  <c:v>10</c:v>
                </c:pt>
                <c:pt idx="3">
                  <c:v>12.1</c:v>
                </c:pt>
                <c:pt idx="4">
                  <c:v>11.8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24-4EA6-B084-0D17DDC7DA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456128"/>
        <c:axId val="163457664"/>
      </c:barChart>
      <c:catAx>
        <c:axId val="16345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457664"/>
        <c:crosses val="autoZero"/>
        <c:auto val="1"/>
        <c:lblAlgn val="ctr"/>
        <c:lblOffset val="100"/>
        <c:noMultiLvlLbl val="0"/>
      </c:catAx>
      <c:valAx>
        <c:axId val="1634576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3456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Лист1!$A$1:$A$5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Лист1!$B$1:$B$5</c:f>
              <c:numCache>
                <c:formatCode>General</c:formatCode>
                <c:ptCount val="5"/>
                <c:pt idx="0">
                  <c:v>26.6</c:v>
                </c:pt>
                <c:pt idx="1">
                  <c:v>24.9</c:v>
                </c:pt>
                <c:pt idx="2">
                  <c:v>27.8</c:v>
                </c:pt>
                <c:pt idx="3">
                  <c:v>28.6</c:v>
                </c:pt>
                <c:pt idx="4">
                  <c:v>27.8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D6-4AA4-8C12-53AAEE281C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509376"/>
        <c:axId val="163510912"/>
      </c:barChart>
      <c:catAx>
        <c:axId val="16350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510912"/>
        <c:crosses val="autoZero"/>
        <c:auto val="1"/>
        <c:lblAlgn val="ctr"/>
        <c:lblOffset val="100"/>
        <c:noMultiLvlLbl val="0"/>
      </c:catAx>
      <c:valAx>
        <c:axId val="163510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3509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B99EA3-1603-4EB7-B509-B28D4FFE62F8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7F9F4C-89CA-425E-B990-71A8F9D76F41}">
      <dgm:prSet custT="1"/>
      <dgm:spPr/>
      <dgm:t>
        <a:bodyPr/>
        <a:lstStyle/>
        <a:p>
          <a:pPr algn="l" rtl="0"/>
          <a:r>
            <a:rPr lang="ru-RU" sz="20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4 005 </a:t>
          </a:r>
          <a:r>
            <a:rPr lang="ru-RU" sz="20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детей </a:t>
          </a:r>
          <a:r>
            <a:rPr lang="ru-RU" sz="2000" b="1" i="1" dirty="0">
              <a:latin typeface="Arial" pitchFamily="34" charset="0"/>
              <a:cs typeface="Arial" pitchFamily="34" charset="0"/>
            </a:rPr>
            <a:t>в возрасте от 0 - 7 лет посещают детские сады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47E56F7F-9612-4DCD-9CCB-F23722EE01EF}" type="parTrans" cxnId="{687F6C97-1ED2-4096-A61B-149A0ED9CC51}">
      <dgm:prSet/>
      <dgm:spPr/>
      <dgm:t>
        <a:bodyPr/>
        <a:lstStyle/>
        <a:p>
          <a:endParaRPr lang="ru-RU"/>
        </a:p>
      </dgm:t>
    </dgm:pt>
    <dgm:pt modelId="{314F7569-E1BD-479A-80CC-C3F920234F68}" type="sibTrans" cxnId="{687F6C97-1ED2-4096-A61B-149A0ED9CC51}">
      <dgm:prSet/>
      <dgm:spPr/>
      <dgm:t>
        <a:bodyPr/>
        <a:lstStyle/>
        <a:p>
          <a:endParaRPr lang="ru-RU"/>
        </a:p>
      </dgm:t>
    </dgm:pt>
    <dgm:pt modelId="{1E25CFB5-3DA8-4068-8E59-08D9C30F3FB6}">
      <dgm:prSet custT="1"/>
      <dgm:spPr/>
      <dgm:t>
        <a:bodyPr/>
        <a:lstStyle/>
        <a:p>
          <a:pPr algn="l" rtl="0"/>
          <a:r>
            <a:rPr lang="ru-RU" sz="2000" b="1" i="1" baseline="0" dirty="0">
              <a:latin typeface="Arial" pitchFamily="34" charset="0"/>
              <a:cs typeface="Arial" pitchFamily="34" charset="0"/>
            </a:rPr>
            <a:t>доля детей, стоящих в очереди – </a:t>
          </a:r>
          <a:r>
            <a:rPr lang="ru-RU" sz="2000" b="1" i="1" baseline="0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13,4</a:t>
          </a:r>
          <a:r>
            <a:rPr lang="ru-RU" sz="20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% </a:t>
          </a:r>
          <a:endParaRPr lang="ru-RU" sz="2000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gm:t>
    </dgm:pt>
    <dgm:pt modelId="{755B2E70-99D1-4BA6-A9FC-164CAB2B8AB1}" type="parTrans" cxnId="{775C4145-59A2-44E2-82AA-96285ED52D86}">
      <dgm:prSet/>
      <dgm:spPr/>
      <dgm:t>
        <a:bodyPr/>
        <a:lstStyle/>
        <a:p>
          <a:endParaRPr lang="ru-RU"/>
        </a:p>
      </dgm:t>
    </dgm:pt>
    <dgm:pt modelId="{DD8492FC-B181-474C-9FE5-F6AE63C92D67}" type="sibTrans" cxnId="{775C4145-59A2-44E2-82AA-96285ED52D86}">
      <dgm:prSet/>
      <dgm:spPr/>
      <dgm:t>
        <a:bodyPr/>
        <a:lstStyle/>
        <a:p>
          <a:endParaRPr lang="ru-RU"/>
        </a:p>
      </dgm:t>
    </dgm:pt>
    <dgm:pt modelId="{3B35ACE1-EB75-4887-BB06-F945208A7607}" type="pres">
      <dgm:prSet presAssocID="{10B99EA3-1603-4EB7-B509-B28D4FFE62F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B90529-D28D-4F7D-B076-057C73686032}" type="pres">
      <dgm:prSet presAssocID="{FF7F9F4C-89CA-425E-B990-71A8F9D76F41}" presName="circle1" presStyleLbl="node1" presStyleIdx="0" presStyleCnt="2"/>
      <dgm:spPr/>
    </dgm:pt>
    <dgm:pt modelId="{D1575739-143C-4B6C-90BB-6BA2EA4ECA9B}" type="pres">
      <dgm:prSet presAssocID="{FF7F9F4C-89CA-425E-B990-71A8F9D76F41}" presName="space" presStyleCnt="0"/>
      <dgm:spPr/>
    </dgm:pt>
    <dgm:pt modelId="{9B64D9CE-26CC-47F2-98B8-7EF650840683}" type="pres">
      <dgm:prSet presAssocID="{FF7F9F4C-89CA-425E-B990-71A8F9D76F41}" presName="rect1" presStyleLbl="alignAcc1" presStyleIdx="0" presStyleCnt="2" custScaleX="103678" custLinFactNeighborX="-160"/>
      <dgm:spPr/>
      <dgm:t>
        <a:bodyPr/>
        <a:lstStyle/>
        <a:p>
          <a:endParaRPr lang="ru-RU"/>
        </a:p>
      </dgm:t>
    </dgm:pt>
    <dgm:pt modelId="{7B2EEAA2-5AE4-460B-90B5-693BE7725861}" type="pres">
      <dgm:prSet presAssocID="{1E25CFB5-3DA8-4068-8E59-08D9C30F3FB6}" presName="vertSpace2" presStyleLbl="node1" presStyleIdx="0" presStyleCnt="2"/>
      <dgm:spPr/>
    </dgm:pt>
    <dgm:pt modelId="{899E7BEA-390B-440B-9548-9BEACC883ACE}" type="pres">
      <dgm:prSet presAssocID="{1E25CFB5-3DA8-4068-8E59-08D9C30F3FB6}" presName="circle2" presStyleLbl="node1" presStyleIdx="1" presStyleCnt="2" custLinFactNeighborX="-20047" custLinFactNeighborY="3821"/>
      <dgm:spPr/>
    </dgm:pt>
    <dgm:pt modelId="{C920245A-F3DF-45F1-B08B-5EFE02D3447E}" type="pres">
      <dgm:prSet presAssocID="{1E25CFB5-3DA8-4068-8E59-08D9C30F3FB6}" presName="rect2" presStyleLbl="alignAcc1" presStyleIdx="1" presStyleCnt="2" custScaleX="103798" custLinFactNeighborX="-177" custLinFactNeighborY="3821"/>
      <dgm:spPr/>
      <dgm:t>
        <a:bodyPr/>
        <a:lstStyle/>
        <a:p>
          <a:endParaRPr lang="ru-RU"/>
        </a:p>
      </dgm:t>
    </dgm:pt>
    <dgm:pt modelId="{E634B995-2D47-45C7-B5E6-5EE986D55A71}" type="pres">
      <dgm:prSet presAssocID="{FF7F9F4C-89CA-425E-B990-71A8F9D76F41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75BD5B-DD42-49AA-B174-9E4693656B06}" type="pres">
      <dgm:prSet presAssocID="{1E25CFB5-3DA8-4068-8E59-08D9C30F3FB6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5C4145-59A2-44E2-82AA-96285ED52D86}" srcId="{10B99EA3-1603-4EB7-B509-B28D4FFE62F8}" destId="{1E25CFB5-3DA8-4068-8E59-08D9C30F3FB6}" srcOrd="1" destOrd="0" parTransId="{755B2E70-99D1-4BA6-A9FC-164CAB2B8AB1}" sibTransId="{DD8492FC-B181-474C-9FE5-F6AE63C92D67}"/>
    <dgm:cxn modelId="{8D0BA5FF-E805-46D1-90F4-FE5AEF8662CD}" type="presOf" srcId="{FF7F9F4C-89CA-425E-B990-71A8F9D76F41}" destId="{E634B995-2D47-45C7-B5E6-5EE986D55A71}" srcOrd="1" destOrd="0" presId="urn:microsoft.com/office/officeart/2005/8/layout/target3"/>
    <dgm:cxn modelId="{3BF34BD7-4A10-4AA7-83DD-361219242F10}" type="presOf" srcId="{1E25CFB5-3DA8-4068-8E59-08D9C30F3FB6}" destId="{0B75BD5B-DD42-49AA-B174-9E4693656B06}" srcOrd="1" destOrd="0" presId="urn:microsoft.com/office/officeart/2005/8/layout/target3"/>
    <dgm:cxn modelId="{93F03C56-82E0-4FA1-9848-4504C0BBFD3A}" type="presOf" srcId="{FF7F9F4C-89CA-425E-B990-71A8F9D76F41}" destId="{9B64D9CE-26CC-47F2-98B8-7EF650840683}" srcOrd="0" destOrd="0" presId="urn:microsoft.com/office/officeart/2005/8/layout/target3"/>
    <dgm:cxn modelId="{1618AB2E-D5C6-4C35-8455-7A65D8A4D0C7}" type="presOf" srcId="{1E25CFB5-3DA8-4068-8E59-08D9C30F3FB6}" destId="{C920245A-F3DF-45F1-B08B-5EFE02D3447E}" srcOrd="0" destOrd="0" presId="urn:microsoft.com/office/officeart/2005/8/layout/target3"/>
    <dgm:cxn modelId="{667CBAD9-CA03-4E4B-8D9E-4A31B5B65FF3}" type="presOf" srcId="{10B99EA3-1603-4EB7-B509-B28D4FFE62F8}" destId="{3B35ACE1-EB75-4887-BB06-F945208A7607}" srcOrd="0" destOrd="0" presId="urn:microsoft.com/office/officeart/2005/8/layout/target3"/>
    <dgm:cxn modelId="{687F6C97-1ED2-4096-A61B-149A0ED9CC51}" srcId="{10B99EA3-1603-4EB7-B509-B28D4FFE62F8}" destId="{FF7F9F4C-89CA-425E-B990-71A8F9D76F41}" srcOrd="0" destOrd="0" parTransId="{47E56F7F-9612-4DCD-9CCB-F23722EE01EF}" sibTransId="{314F7569-E1BD-479A-80CC-C3F920234F68}"/>
    <dgm:cxn modelId="{F278F003-FF4D-4E87-B533-9FCEC003F869}" type="presParOf" srcId="{3B35ACE1-EB75-4887-BB06-F945208A7607}" destId="{F6B90529-D28D-4F7D-B076-057C73686032}" srcOrd="0" destOrd="0" presId="urn:microsoft.com/office/officeart/2005/8/layout/target3"/>
    <dgm:cxn modelId="{CBA1C9E0-0722-4782-9811-68DEB643A3BA}" type="presParOf" srcId="{3B35ACE1-EB75-4887-BB06-F945208A7607}" destId="{D1575739-143C-4B6C-90BB-6BA2EA4ECA9B}" srcOrd="1" destOrd="0" presId="urn:microsoft.com/office/officeart/2005/8/layout/target3"/>
    <dgm:cxn modelId="{C86367EB-B52A-451D-8E50-EC0321E43FBC}" type="presParOf" srcId="{3B35ACE1-EB75-4887-BB06-F945208A7607}" destId="{9B64D9CE-26CC-47F2-98B8-7EF650840683}" srcOrd="2" destOrd="0" presId="urn:microsoft.com/office/officeart/2005/8/layout/target3"/>
    <dgm:cxn modelId="{4454C7A9-1B6F-4F37-A4A8-3D0B4C4A5223}" type="presParOf" srcId="{3B35ACE1-EB75-4887-BB06-F945208A7607}" destId="{7B2EEAA2-5AE4-460B-90B5-693BE7725861}" srcOrd="3" destOrd="0" presId="urn:microsoft.com/office/officeart/2005/8/layout/target3"/>
    <dgm:cxn modelId="{47A6B452-70F8-454B-AE11-768829D79ABC}" type="presParOf" srcId="{3B35ACE1-EB75-4887-BB06-F945208A7607}" destId="{899E7BEA-390B-440B-9548-9BEACC883ACE}" srcOrd="4" destOrd="0" presId="urn:microsoft.com/office/officeart/2005/8/layout/target3"/>
    <dgm:cxn modelId="{352321F2-214C-40BA-B29A-35CA0F8CCD0A}" type="presParOf" srcId="{3B35ACE1-EB75-4887-BB06-F945208A7607}" destId="{C920245A-F3DF-45F1-B08B-5EFE02D3447E}" srcOrd="5" destOrd="0" presId="urn:microsoft.com/office/officeart/2005/8/layout/target3"/>
    <dgm:cxn modelId="{0217FD73-6F6B-4B2B-9F11-425033F413A4}" type="presParOf" srcId="{3B35ACE1-EB75-4887-BB06-F945208A7607}" destId="{E634B995-2D47-45C7-B5E6-5EE986D55A71}" srcOrd="6" destOrd="0" presId="urn:microsoft.com/office/officeart/2005/8/layout/target3"/>
    <dgm:cxn modelId="{2092DA5C-1D23-44F6-8FE0-84C96387C504}" type="presParOf" srcId="{3B35ACE1-EB75-4887-BB06-F945208A7607}" destId="{0B75BD5B-DD42-49AA-B174-9E4693656B06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81E15B-5A3D-44A5-B0C5-84383ABE2CEB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509014-CC44-4547-B128-DAC2C46C1BAC}">
      <dgm:prSet custT="1"/>
      <dgm:spPr/>
      <dgm:t>
        <a:bodyPr/>
        <a:lstStyle/>
        <a:p>
          <a:pPr algn="ctr" rtl="0"/>
          <a:r>
            <a:rPr lang="ru-RU" sz="20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01.01.2021 года </a:t>
          </a:r>
          <a:r>
            <a:rPr lang="ru-RU" sz="20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1144 </a:t>
          </a:r>
          <a:r>
            <a:rPr lang="ru-RU" sz="20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ребенка </a:t>
          </a:r>
          <a:r>
            <a:rPr lang="ru-RU" sz="2000" b="1" i="1" dirty="0">
              <a:latin typeface="Arial" pitchFamily="34" charset="0"/>
              <a:cs typeface="Arial" pitchFamily="34" charset="0"/>
            </a:rPr>
            <a:t>в возрасте  0-6 лет состояли на учете для определения в детские сады</a:t>
          </a:r>
        </a:p>
      </dgm:t>
    </dgm:pt>
    <dgm:pt modelId="{A105EEFC-9248-4869-ABA1-728602B037CD}" type="parTrans" cxnId="{44C5C96A-ED02-499E-AF9A-9F0F93895AA2}">
      <dgm:prSet/>
      <dgm:spPr/>
      <dgm:t>
        <a:bodyPr/>
        <a:lstStyle/>
        <a:p>
          <a:endParaRPr lang="ru-RU"/>
        </a:p>
      </dgm:t>
    </dgm:pt>
    <dgm:pt modelId="{94B3D688-755B-4C9E-ABF4-A5990C32E3C8}" type="sibTrans" cxnId="{44C5C96A-ED02-499E-AF9A-9F0F93895AA2}">
      <dgm:prSet/>
      <dgm:spPr/>
      <dgm:t>
        <a:bodyPr/>
        <a:lstStyle/>
        <a:p>
          <a:endParaRPr lang="ru-RU"/>
        </a:p>
      </dgm:t>
    </dgm:pt>
    <dgm:pt modelId="{F417C57B-1A6E-4F6B-81D9-F6AFE63C8274}" type="pres">
      <dgm:prSet presAssocID="{3081E15B-5A3D-44A5-B0C5-84383ABE2CE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096A4-47A0-4AA8-88EC-F394561DE00D}" type="pres">
      <dgm:prSet presAssocID="{88509014-CC44-4547-B128-DAC2C46C1BAC}" presName="circle1" presStyleLbl="node1" presStyleIdx="0" presStyleCnt="1" custLinFactNeighborX="-15995"/>
      <dgm:spPr/>
    </dgm:pt>
    <dgm:pt modelId="{AABF1E57-02F2-46EF-AC3E-7EC157098A1A}" type="pres">
      <dgm:prSet presAssocID="{88509014-CC44-4547-B128-DAC2C46C1BAC}" presName="space" presStyleCnt="0"/>
      <dgm:spPr/>
    </dgm:pt>
    <dgm:pt modelId="{A0A405C6-8D6B-4548-8780-8C4C17940BDD}" type="pres">
      <dgm:prSet presAssocID="{88509014-CC44-4547-B128-DAC2C46C1BAC}" presName="rect1" presStyleLbl="alignAcc1" presStyleIdx="0" presStyleCnt="1" custScaleX="101757" custLinFactNeighborX="-662" custLinFactNeighborY="7997"/>
      <dgm:spPr/>
      <dgm:t>
        <a:bodyPr/>
        <a:lstStyle/>
        <a:p>
          <a:endParaRPr lang="ru-RU"/>
        </a:p>
      </dgm:t>
    </dgm:pt>
    <dgm:pt modelId="{4A2CA3A9-29D0-441D-A407-3EFFDA026F39}" type="pres">
      <dgm:prSet presAssocID="{88509014-CC44-4547-B128-DAC2C46C1BA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C5C96A-ED02-499E-AF9A-9F0F93895AA2}" srcId="{3081E15B-5A3D-44A5-B0C5-84383ABE2CEB}" destId="{88509014-CC44-4547-B128-DAC2C46C1BAC}" srcOrd="0" destOrd="0" parTransId="{A105EEFC-9248-4869-ABA1-728602B037CD}" sibTransId="{94B3D688-755B-4C9E-ABF4-A5990C32E3C8}"/>
    <dgm:cxn modelId="{0EFACBBC-5ED6-4340-8E04-8B8F616E62BD}" type="presOf" srcId="{3081E15B-5A3D-44A5-B0C5-84383ABE2CEB}" destId="{F417C57B-1A6E-4F6B-81D9-F6AFE63C8274}" srcOrd="0" destOrd="0" presId="urn:microsoft.com/office/officeart/2005/8/layout/target3"/>
    <dgm:cxn modelId="{7154AE5C-0864-471D-BD65-B2BC63C051EA}" type="presOf" srcId="{88509014-CC44-4547-B128-DAC2C46C1BAC}" destId="{A0A405C6-8D6B-4548-8780-8C4C17940BDD}" srcOrd="0" destOrd="0" presId="urn:microsoft.com/office/officeart/2005/8/layout/target3"/>
    <dgm:cxn modelId="{2B28B5A6-2F33-4F4B-85CA-C6117FB0D435}" type="presOf" srcId="{88509014-CC44-4547-B128-DAC2C46C1BAC}" destId="{4A2CA3A9-29D0-441D-A407-3EFFDA026F39}" srcOrd="1" destOrd="0" presId="urn:microsoft.com/office/officeart/2005/8/layout/target3"/>
    <dgm:cxn modelId="{1E2924C4-2F17-4627-822E-801091DAF19A}" type="presParOf" srcId="{F417C57B-1A6E-4F6B-81D9-F6AFE63C8274}" destId="{A43096A4-47A0-4AA8-88EC-F394561DE00D}" srcOrd="0" destOrd="0" presId="urn:microsoft.com/office/officeart/2005/8/layout/target3"/>
    <dgm:cxn modelId="{0CE9C523-711C-4D18-B5C5-4AAF25096F38}" type="presParOf" srcId="{F417C57B-1A6E-4F6B-81D9-F6AFE63C8274}" destId="{AABF1E57-02F2-46EF-AC3E-7EC157098A1A}" srcOrd="1" destOrd="0" presId="urn:microsoft.com/office/officeart/2005/8/layout/target3"/>
    <dgm:cxn modelId="{D8888F73-0E52-4E62-AF61-193D7B7BED90}" type="presParOf" srcId="{F417C57B-1A6E-4F6B-81D9-F6AFE63C8274}" destId="{A0A405C6-8D6B-4548-8780-8C4C17940BDD}" srcOrd="2" destOrd="0" presId="urn:microsoft.com/office/officeart/2005/8/layout/target3"/>
    <dgm:cxn modelId="{1D49978C-6613-41EF-80E5-802B82F1C42D}" type="presParOf" srcId="{F417C57B-1A6E-4F6B-81D9-F6AFE63C8274}" destId="{4A2CA3A9-29D0-441D-A407-3EFFDA026F3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71371B-2ECB-4F26-8183-50B936CDE168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9C6D11-5361-4A09-A9E3-8E5CEA649820}">
      <dgm:prSet custT="1"/>
      <dgm:spPr/>
      <dgm:t>
        <a:bodyPr/>
        <a:lstStyle/>
        <a:p>
          <a:pPr algn="l" rtl="0"/>
          <a:r>
            <a:rPr lang="ru-RU" sz="20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8109 </a:t>
          </a:r>
          <a:r>
            <a:rPr lang="ru-RU" sz="2000" b="1" i="1" dirty="0">
              <a:latin typeface="Arial" pitchFamily="34" charset="0"/>
              <a:cs typeface="Arial" pitchFamily="34" charset="0"/>
            </a:rPr>
            <a:t>детей обучается в школах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09714B9D-2737-4E07-8789-CF88B21C5213}" type="parTrans" cxnId="{C7293919-FC69-4F31-B4F9-D57816166FD0}">
      <dgm:prSet/>
      <dgm:spPr/>
      <dgm:t>
        <a:bodyPr/>
        <a:lstStyle/>
        <a:p>
          <a:endParaRPr lang="ru-RU"/>
        </a:p>
      </dgm:t>
    </dgm:pt>
    <dgm:pt modelId="{0B4867D7-201A-4CBA-B40F-F3A3415653C3}" type="sibTrans" cxnId="{C7293919-FC69-4F31-B4F9-D57816166FD0}">
      <dgm:prSet/>
      <dgm:spPr/>
      <dgm:t>
        <a:bodyPr/>
        <a:lstStyle/>
        <a:p>
          <a:endParaRPr lang="ru-RU"/>
        </a:p>
      </dgm:t>
    </dgm:pt>
    <dgm:pt modelId="{6D93F69B-BBFB-463E-8369-EB524D3237CF}">
      <dgm:prSet custT="1"/>
      <dgm:spPr/>
      <dgm:t>
        <a:bodyPr/>
        <a:lstStyle/>
        <a:p>
          <a:pPr algn="l" rtl="0"/>
          <a:r>
            <a:rPr lang="ru-RU" sz="20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Обеспеченность местами в школах </a:t>
          </a:r>
          <a:r>
            <a:rPr lang="ru-RU" sz="2000" b="1" i="1" dirty="0">
              <a:latin typeface="Arial" pitchFamily="34" charset="0"/>
              <a:cs typeface="Arial" pitchFamily="34" charset="0"/>
            </a:rPr>
            <a:t>– </a:t>
          </a:r>
          <a:r>
            <a:rPr lang="ru-RU" sz="20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68,4% </a:t>
          </a:r>
          <a:endParaRPr lang="ru-RU" sz="2000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gm:t>
    </dgm:pt>
    <dgm:pt modelId="{5DE66F60-6B50-4EBB-8B15-C07102DF9FC2}" type="parTrans" cxnId="{31557836-7105-4E72-980E-4747CFD8AA42}">
      <dgm:prSet/>
      <dgm:spPr/>
      <dgm:t>
        <a:bodyPr/>
        <a:lstStyle/>
        <a:p>
          <a:endParaRPr lang="ru-RU"/>
        </a:p>
      </dgm:t>
    </dgm:pt>
    <dgm:pt modelId="{60EAB4A8-51C6-4C52-A668-76150CDFE71F}" type="sibTrans" cxnId="{31557836-7105-4E72-980E-4747CFD8AA42}">
      <dgm:prSet/>
      <dgm:spPr/>
      <dgm:t>
        <a:bodyPr/>
        <a:lstStyle/>
        <a:p>
          <a:endParaRPr lang="ru-RU"/>
        </a:p>
      </dgm:t>
    </dgm:pt>
    <dgm:pt modelId="{AA7977E2-B465-47E3-A0DB-836061E1AB26}">
      <dgm:prSet custT="1"/>
      <dgm:spPr/>
      <dgm:t>
        <a:bodyPr/>
        <a:lstStyle/>
        <a:p>
          <a:pPr algn="l" rtl="0"/>
          <a:r>
            <a:rPr lang="ru-RU" sz="20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85,6% </a:t>
          </a:r>
          <a:r>
            <a:rPr lang="ru-RU" sz="2000" b="1" i="1" dirty="0">
              <a:latin typeface="Arial" pitchFamily="34" charset="0"/>
              <a:cs typeface="Arial" pitchFamily="34" charset="0"/>
            </a:rPr>
            <a:t>детей охвачено школьным образованием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8F0B592D-1F78-4D22-89A1-53E73DD176A7}" type="parTrans" cxnId="{81F8917F-93D7-434E-9915-6D07F8C92366}">
      <dgm:prSet/>
      <dgm:spPr/>
      <dgm:t>
        <a:bodyPr/>
        <a:lstStyle/>
        <a:p>
          <a:endParaRPr lang="ru-RU"/>
        </a:p>
      </dgm:t>
    </dgm:pt>
    <dgm:pt modelId="{724DF105-3ED2-4B1B-BB3B-0563CFAD43DC}" type="sibTrans" cxnId="{81F8917F-93D7-434E-9915-6D07F8C92366}">
      <dgm:prSet/>
      <dgm:spPr/>
      <dgm:t>
        <a:bodyPr/>
        <a:lstStyle/>
        <a:p>
          <a:endParaRPr lang="ru-RU"/>
        </a:p>
      </dgm:t>
    </dgm:pt>
    <dgm:pt modelId="{EDA16D6A-DDCD-4577-BFC9-9CBA03C65019}" type="pres">
      <dgm:prSet presAssocID="{AE71371B-2ECB-4F26-8183-50B936CDE16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B6C25B-3C0D-4442-832D-9A31500C1C76}" type="pres">
      <dgm:prSet presAssocID="{889C6D11-5361-4A09-A9E3-8E5CEA649820}" presName="circle1" presStyleLbl="node1" presStyleIdx="0" presStyleCnt="3"/>
      <dgm:spPr/>
    </dgm:pt>
    <dgm:pt modelId="{AC18E00A-FECF-44DC-9BA6-7B8853F1D443}" type="pres">
      <dgm:prSet presAssocID="{889C6D11-5361-4A09-A9E3-8E5CEA649820}" presName="space" presStyleCnt="0"/>
      <dgm:spPr/>
    </dgm:pt>
    <dgm:pt modelId="{5B6D5B8A-32DC-4D4F-862E-93348A40B0CD}" type="pres">
      <dgm:prSet presAssocID="{889C6D11-5361-4A09-A9E3-8E5CEA649820}" presName="rect1" presStyleLbl="alignAcc1" presStyleIdx="0" presStyleCnt="3"/>
      <dgm:spPr/>
      <dgm:t>
        <a:bodyPr/>
        <a:lstStyle/>
        <a:p>
          <a:endParaRPr lang="ru-RU"/>
        </a:p>
      </dgm:t>
    </dgm:pt>
    <dgm:pt modelId="{92D87CC4-9F9B-4A4B-95F3-956FFEEC9536}" type="pres">
      <dgm:prSet presAssocID="{6D93F69B-BBFB-463E-8369-EB524D3237CF}" presName="vertSpace2" presStyleLbl="node1" presStyleIdx="0" presStyleCnt="3"/>
      <dgm:spPr/>
    </dgm:pt>
    <dgm:pt modelId="{4E14319C-FAAD-494D-B22F-A6B1819B30DB}" type="pres">
      <dgm:prSet presAssocID="{6D93F69B-BBFB-463E-8369-EB524D3237CF}" presName="circle2" presStyleLbl="node1" presStyleIdx="1" presStyleCnt="3"/>
      <dgm:spPr/>
    </dgm:pt>
    <dgm:pt modelId="{5A291B89-8187-4CB3-B314-7E01E2D78BE9}" type="pres">
      <dgm:prSet presAssocID="{6D93F69B-BBFB-463E-8369-EB524D3237CF}" presName="rect2" presStyleLbl="alignAcc1" presStyleIdx="1" presStyleCnt="3" custLinFactNeighborX="0" custLinFactNeighborY="-8"/>
      <dgm:spPr/>
      <dgm:t>
        <a:bodyPr/>
        <a:lstStyle/>
        <a:p>
          <a:endParaRPr lang="ru-RU"/>
        </a:p>
      </dgm:t>
    </dgm:pt>
    <dgm:pt modelId="{458E2094-CB6A-4120-BE34-0EF10AB68F3E}" type="pres">
      <dgm:prSet presAssocID="{AA7977E2-B465-47E3-A0DB-836061E1AB26}" presName="vertSpace3" presStyleLbl="node1" presStyleIdx="1" presStyleCnt="3"/>
      <dgm:spPr/>
    </dgm:pt>
    <dgm:pt modelId="{6A07C9B3-A564-4891-B082-A766A040DC04}" type="pres">
      <dgm:prSet presAssocID="{AA7977E2-B465-47E3-A0DB-836061E1AB26}" presName="circle3" presStyleLbl="node1" presStyleIdx="2" presStyleCnt="3"/>
      <dgm:spPr/>
    </dgm:pt>
    <dgm:pt modelId="{0139AA54-6A68-487C-94DA-F48C12A3626F}" type="pres">
      <dgm:prSet presAssocID="{AA7977E2-B465-47E3-A0DB-836061E1AB26}" presName="rect3" presStyleLbl="alignAcc1" presStyleIdx="2" presStyleCnt="3"/>
      <dgm:spPr/>
      <dgm:t>
        <a:bodyPr/>
        <a:lstStyle/>
        <a:p>
          <a:endParaRPr lang="ru-RU"/>
        </a:p>
      </dgm:t>
    </dgm:pt>
    <dgm:pt modelId="{105CA4C0-57C3-4922-8A72-39C95BD1EF71}" type="pres">
      <dgm:prSet presAssocID="{889C6D11-5361-4A09-A9E3-8E5CEA64982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3439A-695C-4786-9EF3-837583F0995F}" type="pres">
      <dgm:prSet presAssocID="{6D93F69B-BBFB-463E-8369-EB524D3237CF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DAF339-DCE4-4D4F-920A-DC5A2B3BD05B}" type="pres">
      <dgm:prSet presAssocID="{AA7977E2-B465-47E3-A0DB-836061E1AB26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496F1B-691C-49C8-94C3-13FE1371B45C}" type="presOf" srcId="{6D93F69B-BBFB-463E-8369-EB524D3237CF}" destId="{5A291B89-8187-4CB3-B314-7E01E2D78BE9}" srcOrd="0" destOrd="0" presId="urn:microsoft.com/office/officeart/2005/8/layout/target3"/>
    <dgm:cxn modelId="{0E9AC110-FE9A-458E-9734-E8A33AC688CF}" type="presOf" srcId="{AA7977E2-B465-47E3-A0DB-836061E1AB26}" destId="{72DAF339-DCE4-4D4F-920A-DC5A2B3BD05B}" srcOrd="1" destOrd="0" presId="urn:microsoft.com/office/officeart/2005/8/layout/target3"/>
    <dgm:cxn modelId="{04A661AA-97E9-4814-AEC6-EE535EB555FB}" type="presOf" srcId="{889C6D11-5361-4A09-A9E3-8E5CEA649820}" destId="{5B6D5B8A-32DC-4D4F-862E-93348A40B0CD}" srcOrd="0" destOrd="0" presId="urn:microsoft.com/office/officeart/2005/8/layout/target3"/>
    <dgm:cxn modelId="{A48C8930-94D9-4E94-A934-B13FCAD4F3B3}" type="presOf" srcId="{AA7977E2-B465-47E3-A0DB-836061E1AB26}" destId="{0139AA54-6A68-487C-94DA-F48C12A3626F}" srcOrd="0" destOrd="0" presId="urn:microsoft.com/office/officeart/2005/8/layout/target3"/>
    <dgm:cxn modelId="{81F8917F-93D7-434E-9915-6D07F8C92366}" srcId="{AE71371B-2ECB-4F26-8183-50B936CDE168}" destId="{AA7977E2-B465-47E3-A0DB-836061E1AB26}" srcOrd="2" destOrd="0" parTransId="{8F0B592D-1F78-4D22-89A1-53E73DD176A7}" sibTransId="{724DF105-3ED2-4B1B-BB3B-0563CFAD43DC}"/>
    <dgm:cxn modelId="{168F7062-2949-4380-A90F-507D1F564DE2}" type="presOf" srcId="{AE71371B-2ECB-4F26-8183-50B936CDE168}" destId="{EDA16D6A-DDCD-4577-BFC9-9CBA03C65019}" srcOrd="0" destOrd="0" presId="urn:microsoft.com/office/officeart/2005/8/layout/target3"/>
    <dgm:cxn modelId="{31557836-7105-4E72-980E-4747CFD8AA42}" srcId="{AE71371B-2ECB-4F26-8183-50B936CDE168}" destId="{6D93F69B-BBFB-463E-8369-EB524D3237CF}" srcOrd="1" destOrd="0" parTransId="{5DE66F60-6B50-4EBB-8B15-C07102DF9FC2}" sibTransId="{60EAB4A8-51C6-4C52-A668-76150CDFE71F}"/>
    <dgm:cxn modelId="{C7293919-FC69-4F31-B4F9-D57816166FD0}" srcId="{AE71371B-2ECB-4F26-8183-50B936CDE168}" destId="{889C6D11-5361-4A09-A9E3-8E5CEA649820}" srcOrd="0" destOrd="0" parTransId="{09714B9D-2737-4E07-8789-CF88B21C5213}" sibTransId="{0B4867D7-201A-4CBA-B40F-F3A3415653C3}"/>
    <dgm:cxn modelId="{1826ACA2-5709-4E04-A697-B88CCCB70C44}" type="presOf" srcId="{889C6D11-5361-4A09-A9E3-8E5CEA649820}" destId="{105CA4C0-57C3-4922-8A72-39C95BD1EF71}" srcOrd="1" destOrd="0" presId="urn:microsoft.com/office/officeart/2005/8/layout/target3"/>
    <dgm:cxn modelId="{56E9B3F2-C17A-430D-B2B4-3233080A8ED1}" type="presOf" srcId="{6D93F69B-BBFB-463E-8369-EB524D3237CF}" destId="{87D3439A-695C-4786-9EF3-837583F0995F}" srcOrd="1" destOrd="0" presId="urn:microsoft.com/office/officeart/2005/8/layout/target3"/>
    <dgm:cxn modelId="{DB4900E5-57B3-4F4F-ACE7-09869C498C7F}" type="presParOf" srcId="{EDA16D6A-DDCD-4577-BFC9-9CBA03C65019}" destId="{A0B6C25B-3C0D-4442-832D-9A31500C1C76}" srcOrd="0" destOrd="0" presId="urn:microsoft.com/office/officeart/2005/8/layout/target3"/>
    <dgm:cxn modelId="{65A873D0-278B-4550-BBAF-7C23DE666C73}" type="presParOf" srcId="{EDA16D6A-DDCD-4577-BFC9-9CBA03C65019}" destId="{AC18E00A-FECF-44DC-9BA6-7B8853F1D443}" srcOrd="1" destOrd="0" presId="urn:microsoft.com/office/officeart/2005/8/layout/target3"/>
    <dgm:cxn modelId="{51AC0BFF-0D42-4D7A-A29C-3CF45A6077C0}" type="presParOf" srcId="{EDA16D6A-DDCD-4577-BFC9-9CBA03C65019}" destId="{5B6D5B8A-32DC-4D4F-862E-93348A40B0CD}" srcOrd="2" destOrd="0" presId="urn:microsoft.com/office/officeart/2005/8/layout/target3"/>
    <dgm:cxn modelId="{C9C2754A-86C2-428A-927E-6094BFD60A87}" type="presParOf" srcId="{EDA16D6A-DDCD-4577-BFC9-9CBA03C65019}" destId="{92D87CC4-9F9B-4A4B-95F3-956FFEEC9536}" srcOrd="3" destOrd="0" presId="urn:microsoft.com/office/officeart/2005/8/layout/target3"/>
    <dgm:cxn modelId="{A41F8BE1-EADD-4993-9709-13D06B437015}" type="presParOf" srcId="{EDA16D6A-DDCD-4577-BFC9-9CBA03C65019}" destId="{4E14319C-FAAD-494D-B22F-A6B1819B30DB}" srcOrd="4" destOrd="0" presId="urn:microsoft.com/office/officeart/2005/8/layout/target3"/>
    <dgm:cxn modelId="{1585BB72-0B13-4CC9-9876-CBFCF9AB2825}" type="presParOf" srcId="{EDA16D6A-DDCD-4577-BFC9-9CBA03C65019}" destId="{5A291B89-8187-4CB3-B314-7E01E2D78BE9}" srcOrd="5" destOrd="0" presId="urn:microsoft.com/office/officeart/2005/8/layout/target3"/>
    <dgm:cxn modelId="{02F4CED2-7A0E-4832-91DC-360E17936E77}" type="presParOf" srcId="{EDA16D6A-DDCD-4577-BFC9-9CBA03C65019}" destId="{458E2094-CB6A-4120-BE34-0EF10AB68F3E}" srcOrd="6" destOrd="0" presId="urn:microsoft.com/office/officeart/2005/8/layout/target3"/>
    <dgm:cxn modelId="{72D5E169-D541-42D0-80F4-CB497F5DD824}" type="presParOf" srcId="{EDA16D6A-DDCD-4577-BFC9-9CBA03C65019}" destId="{6A07C9B3-A564-4891-B082-A766A040DC04}" srcOrd="7" destOrd="0" presId="urn:microsoft.com/office/officeart/2005/8/layout/target3"/>
    <dgm:cxn modelId="{8CC9111D-9C71-4970-B252-D19C3CD19D12}" type="presParOf" srcId="{EDA16D6A-DDCD-4577-BFC9-9CBA03C65019}" destId="{0139AA54-6A68-487C-94DA-F48C12A3626F}" srcOrd="8" destOrd="0" presId="urn:microsoft.com/office/officeart/2005/8/layout/target3"/>
    <dgm:cxn modelId="{0FBE9594-E783-4144-B705-1B979749D189}" type="presParOf" srcId="{EDA16D6A-DDCD-4577-BFC9-9CBA03C65019}" destId="{105CA4C0-57C3-4922-8A72-39C95BD1EF71}" srcOrd="9" destOrd="0" presId="urn:microsoft.com/office/officeart/2005/8/layout/target3"/>
    <dgm:cxn modelId="{5660E25D-4FD7-41C7-8098-657032BFE56C}" type="presParOf" srcId="{EDA16D6A-DDCD-4577-BFC9-9CBA03C65019}" destId="{87D3439A-695C-4786-9EF3-837583F0995F}" srcOrd="10" destOrd="0" presId="urn:microsoft.com/office/officeart/2005/8/layout/target3"/>
    <dgm:cxn modelId="{C9D03575-3063-47FF-97D0-AFD08A030D53}" type="presParOf" srcId="{EDA16D6A-DDCD-4577-BFC9-9CBA03C65019}" destId="{72DAF339-DCE4-4D4F-920A-DC5A2B3BD05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2F42EF-9637-4D88-B7EA-EFC60CDAE811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109172-6B25-4D29-9A62-74C1C8CAB3A0}">
      <dgm:prSet custT="1"/>
      <dgm:spPr/>
      <dgm:t>
        <a:bodyPr/>
        <a:lstStyle/>
        <a:p>
          <a:pPr rtl="0"/>
          <a:endParaRPr lang="ru-RU" sz="2000" i="1" dirty="0">
            <a:latin typeface="Arial" pitchFamily="34" charset="0"/>
            <a:cs typeface="Arial" pitchFamily="34" charset="0"/>
          </a:endParaRPr>
        </a:p>
      </dgm:t>
    </dgm:pt>
    <dgm:pt modelId="{CA1ED178-44E6-4C86-80F3-BE70FA616233}" type="parTrans" cxnId="{2C4B2750-93DC-4CD0-AEC3-59381A9D128D}">
      <dgm:prSet/>
      <dgm:spPr/>
      <dgm:t>
        <a:bodyPr/>
        <a:lstStyle/>
        <a:p>
          <a:endParaRPr lang="ru-RU"/>
        </a:p>
      </dgm:t>
    </dgm:pt>
    <dgm:pt modelId="{BD5EA355-32D0-4961-9FB0-CC5671E03A6C}" type="sibTrans" cxnId="{2C4B2750-93DC-4CD0-AEC3-59381A9D128D}">
      <dgm:prSet/>
      <dgm:spPr/>
      <dgm:t>
        <a:bodyPr/>
        <a:lstStyle/>
        <a:p>
          <a:endParaRPr lang="ru-RU"/>
        </a:p>
      </dgm:t>
    </dgm:pt>
    <dgm:pt modelId="{16500DCD-48CF-4EF5-BE98-AAA94C60F9A3}">
      <dgm:prSet custT="1"/>
      <dgm:spPr/>
      <dgm:t>
        <a:bodyPr/>
        <a:lstStyle/>
        <a:p>
          <a:pPr rtl="0"/>
          <a:endParaRPr lang="ru-RU" sz="2000" b="1" i="1" dirty="0">
            <a:latin typeface="Arial" pitchFamily="34" charset="0"/>
            <a:cs typeface="Arial" pitchFamily="34" charset="0"/>
          </a:endParaRPr>
        </a:p>
        <a:p>
          <a:pPr rtl="0"/>
          <a:endParaRPr lang="ru-RU" sz="1000" b="1" i="1" dirty="0">
            <a:latin typeface="Arial" pitchFamily="34" charset="0"/>
            <a:cs typeface="Arial" pitchFamily="34" charset="0"/>
          </a:endParaRPr>
        </a:p>
      </dgm:t>
    </dgm:pt>
    <dgm:pt modelId="{AE034697-AB52-454D-A0D1-B6A477591DE6}" type="parTrans" cxnId="{5BC24932-C5E3-4F22-AE5A-EE0EE919C7F6}">
      <dgm:prSet/>
      <dgm:spPr/>
      <dgm:t>
        <a:bodyPr/>
        <a:lstStyle/>
        <a:p>
          <a:endParaRPr lang="ru-RU"/>
        </a:p>
      </dgm:t>
    </dgm:pt>
    <dgm:pt modelId="{202D7B4C-FCF9-474A-B682-FC79648E3329}" type="sibTrans" cxnId="{5BC24932-C5E3-4F22-AE5A-EE0EE919C7F6}">
      <dgm:prSet/>
      <dgm:spPr/>
      <dgm:t>
        <a:bodyPr/>
        <a:lstStyle/>
        <a:p>
          <a:endParaRPr lang="ru-RU"/>
        </a:p>
      </dgm:t>
    </dgm:pt>
    <dgm:pt modelId="{E4C72BA9-0DCB-44B6-B173-27146ABAB76B}">
      <dgm:prSet custT="1"/>
      <dgm:spPr/>
      <dgm:t>
        <a:bodyPr/>
        <a:lstStyle/>
        <a:p>
          <a:pPr rtl="0"/>
          <a:endParaRPr lang="ru-RU" sz="1000" b="1" i="1" dirty="0">
            <a:latin typeface="Arial" pitchFamily="34" charset="0"/>
            <a:cs typeface="Arial" pitchFamily="34" charset="0"/>
          </a:endParaRPr>
        </a:p>
        <a:p>
          <a:pPr rtl="0"/>
          <a:endParaRPr lang="ru-RU" sz="2000" b="1" i="1" dirty="0">
            <a:latin typeface="Arial" pitchFamily="34" charset="0"/>
            <a:cs typeface="Arial" pitchFamily="34" charset="0"/>
          </a:endParaRPr>
        </a:p>
      </dgm:t>
    </dgm:pt>
    <dgm:pt modelId="{716F63C3-360F-40D2-9F99-001F634196FE}" type="parTrans" cxnId="{C39CCA66-E454-42B7-9A3C-8329E7D49838}">
      <dgm:prSet/>
      <dgm:spPr/>
      <dgm:t>
        <a:bodyPr/>
        <a:lstStyle/>
        <a:p>
          <a:endParaRPr lang="ru-RU"/>
        </a:p>
      </dgm:t>
    </dgm:pt>
    <dgm:pt modelId="{2D58BB78-E938-46A9-AA9D-8ADAFC6F1A6E}" type="sibTrans" cxnId="{C39CCA66-E454-42B7-9A3C-8329E7D49838}">
      <dgm:prSet/>
      <dgm:spPr/>
      <dgm:t>
        <a:bodyPr/>
        <a:lstStyle/>
        <a:p>
          <a:endParaRPr lang="ru-RU"/>
        </a:p>
      </dgm:t>
    </dgm:pt>
    <dgm:pt modelId="{84B9C3B2-7FAA-47B3-BC7C-50DD2061DCBF}">
      <dgm:prSet custT="1"/>
      <dgm:spPr/>
      <dgm:t>
        <a:bodyPr/>
        <a:lstStyle/>
        <a:p>
          <a:pPr rtl="0"/>
          <a:endParaRPr lang="ru-RU" sz="2000" i="1" dirty="0">
            <a:latin typeface="Arial" pitchFamily="34" charset="0"/>
            <a:cs typeface="Arial" pitchFamily="34" charset="0"/>
          </a:endParaRPr>
        </a:p>
      </dgm:t>
    </dgm:pt>
    <dgm:pt modelId="{3FE6338A-09E0-42C4-BE79-6F5A9F84132E}" type="parTrans" cxnId="{43215EBA-4523-47A2-B654-BE83E71FC738}">
      <dgm:prSet/>
      <dgm:spPr/>
      <dgm:t>
        <a:bodyPr/>
        <a:lstStyle/>
        <a:p>
          <a:endParaRPr lang="ru-RU"/>
        </a:p>
      </dgm:t>
    </dgm:pt>
    <dgm:pt modelId="{D9765F5F-09D7-4EFF-8C7B-101B10E9270E}" type="sibTrans" cxnId="{43215EBA-4523-47A2-B654-BE83E71FC738}">
      <dgm:prSet/>
      <dgm:spPr/>
      <dgm:t>
        <a:bodyPr/>
        <a:lstStyle/>
        <a:p>
          <a:endParaRPr lang="ru-RU"/>
        </a:p>
      </dgm:t>
    </dgm:pt>
    <dgm:pt modelId="{70E486BB-3910-49A4-B4D9-1A156F561555}">
      <dgm:prSet custT="1"/>
      <dgm:spPr/>
      <dgm:t>
        <a:bodyPr/>
        <a:lstStyle/>
        <a:p>
          <a:pPr algn="ctr"/>
          <a:endParaRPr lang="ru-RU" sz="2000" b="1" i="1" dirty="0">
            <a:latin typeface="Arial" pitchFamily="34" charset="0"/>
            <a:cs typeface="Arial" pitchFamily="34" charset="0"/>
          </a:endParaRPr>
        </a:p>
      </dgm:t>
    </dgm:pt>
    <dgm:pt modelId="{969F4ABC-8B11-46EF-95DC-5FFBDA07697B}" type="parTrans" cxnId="{5F04FB1F-D6B2-4211-A3EF-622837AB09D7}">
      <dgm:prSet/>
      <dgm:spPr/>
      <dgm:t>
        <a:bodyPr/>
        <a:lstStyle/>
        <a:p>
          <a:endParaRPr lang="ru-RU"/>
        </a:p>
      </dgm:t>
    </dgm:pt>
    <dgm:pt modelId="{F6309A68-C096-4637-B4AC-02E02930682E}" type="sibTrans" cxnId="{5F04FB1F-D6B2-4211-A3EF-622837AB09D7}">
      <dgm:prSet/>
      <dgm:spPr/>
      <dgm:t>
        <a:bodyPr/>
        <a:lstStyle/>
        <a:p>
          <a:endParaRPr lang="ru-RU"/>
        </a:p>
      </dgm:t>
    </dgm:pt>
    <dgm:pt modelId="{BFD69BEF-98DA-44CC-B0C5-2C64DDAB8111}" type="pres">
      <dgm:prSet presAssocID="{FA2F42EF-9637-4D88-B7EA-EFC60CDAE81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C8163C-D36C-412D-B17B-A826A84714C5}" type="pres">
      <dgm:prSet presAssocID="{C3109172-6B25-4D29-9A62-74C1C8CAB3A0}" presName="circle1" presStyleLbl="node1" presStyleIdx="0" presStyleCnt="5"/>
      <dgm:spPr/>
    </dgm:pt>
    <dgm:pt modelId="{76B60997-7757-4F11-A5A8-27E3447FC7C0}" type="pres">
      <dgm:prSet presAssocID="{C3109172-6B25-4D29-9A62-74C1C8CAB3A0}" presName="space" presStyleCnt="0"/>
      <dgm:spPr/>
    </dgm:pt>
    <dgm:pt modelId="{AD57587D-E3A1-4A4B-85E3-512773D3F7B3}" type="pres">
      <dgm:prSet presAssocID="{C3109172-6B25-4D29-9A62-74C1C8CAB3A0}" presName="rect1" presStyleLbl="alignAcc1" presStyleIdx="0" presStyleCnt="5"/>
      <dgm:spPr/>
      <dgm:t>
        <a:bodyPr/>
        <a:lstStyle/>
        <a:p>
          <a:endParaRPr lang="ru-RU"/>
        </a:p>
      </dgm:t>
    </dgm:pt>
    <dgm:pt modelId="{AEA2FB59-F5BA-413E-B6AB-821346037F5D}" type="pres">
      <dgm:prSet presAssocID="{16500DCD-48CF-4EF5-BE98-AAA94C60F9A3}" presName="vertSpace2" presStyleLbl="node1" presStyleIdx="0" presStyleCnt="5"/>
      <dgm:spPr/>
    </dgm:pt>
    <dgm:pt modelId="{0E4F9872-54A0-45CB-A842-3C4B9F6362CC}" type="pres">
      <dgm:prSet presAssocID="{16500DCD-48CF-4EF5-BE98-AAA94C60F9A3}" presName="circle2" presStyleLbl="node1" presStyleIdx="1" presStyleCnt="5"/>
      <dgm:spPr/>
    </dgm:pt>
    <dgm:pt modelId="{8EF69E3D-5D2E-4F4E-9B9D-C1BB2FDF47A0}" type="pres">
      <dgm:prSet presAssocID="{16500DCD-48CF-4EF5-BE98-AAA94C60F9A3}" presName="rect2" presStyleLbl="alignAcc1" presStyleIdx="1" presStyleCnt="5"/>
      <dgm:spPr/>
      <dgm:t>
        <a:bodyPr/>
        <a:lstStyle/>
        <a:p>
          <a:endParaRPr lang="ru-RU"/>
        </a:p>
      </dgm:t>
    </dgm:pt>
    <dgm:pt modelId="{C5D3F47F-42B6-46B7-A1BC-EE2F552A3D4B}" type="pres">
      <dgm:prSet presAssocID="{E4C72BA9-0DCB-44B6-B173-27146ABAB76B}" presName="vertSpace3" presStyleLbl="node1" presStyleIdx="1" presStyleCnt="5"/>
      <dgm:spPr/>
    </dgm:pt>
    <dgm:pt modelId="{FD0AC48B-F54F-40FE-B0B1-1F5938E8652C}" type="pres">
      <dgm:prSet presAssocID="{E4C72BA9-0DCB-44B6-B173-27146ABAB76B}" presName="circle3" presStyleLbl="node1" presStyleIdx="2" presStyleCnt="5"/>
      <dgm:spPr/>
    </dgm:pt>
    <dgm:pt modelId="{A9A1F660-51FD-495C-8DB6-4DB410BF02B7}" type="pres">
      <dgm:prSet presAssocID="{E4C72BA9-0DCB-44B6-B173-27146ABAB76B}" presName="rect3" presStyleLbl="alignAcc1" presStyleIdx="2" presStyleCnt="5"/>
      <dgm:spPr/>
      <dgm:t>
        <a:bodyPr/>
        <a:lstStyle/>
        <a:p>
          <a:endParaRPr lang="ru-RU"/>
        </a:p>
      </dgm:t>
    </dgm:pt>
    <dgm:pt modelId="{23A1C141-F5F5-4C55-A564-A1DD95B89654}" type="pres">
      <dgm:prSet presAssocID="{84B9C3B2-7FAA-47B3-BC7C-50DD2061DCBF}" presName="vertSpace4" presStyleLbl="node1" presStyleIdx="2" presStyleCnt="5"/>
      <dgm:spPr/>
    </dgm:pt>
    <dgm:pt modelId="{266CB92D-AA55-4217-86EF-8042292284CC}" type="pres">
      <dgm:prSet presAssocID="{84B9C3B2-7FAA-47B3-BC7C-50DD2061DCBF}" presName="circle4" presStyleLbl="node1" presStyleIdx="3" presStyleCnt="5"/>
      <dgm:spPr/>
    </dgm:pt>
    <dgm:pt modelId="{D6034D51-450E-4C76-893A-F29AE526E6AC}" type="pres">
      <dgm:prSet presAssocID="{84B9C3B2-7FAA-47B3-BC7C-50DD2061DCBF}" presName="rect4" presStyleLbl="alignAcc1" presStyleIdx="3" presStyleCnt="5"/>
      <dgm:spPr/>
      <dgm:t>
        <a:bodyPr/>
        <a:lstStyle/>
        <a:p>
          <a:endParaRPr lang="ru-RU"/>
        </a:p>
      </dgm:t>
    </dgm:pt>
    <dgm:pt modelId="{F7C14846-0C50-4B6C-850F-8387BB85949B}" type="pres">
      <dgm:prSet presAssocID="{70E486BB-3910-49A4-B4D9-1A156F561555}" presName="vertSpace5" presStyleLbl="node1" presStyleIdx="3" presStyleCnt="5"/>
      <dgm:spPr/>
    </dgm:pt>
    <dgm:pt modelId="{C7DC3628-426E-4EE9-B741-31B13C4C676E}" type="pres">
      <dgm:prSet presAssocID="{70E486BB-3910-49A4-B4D9-1A156F561555}" presName="circle5" presStyleLbl="node1" presStyleIdx="4" presStyleCnt="5"/>
      <dgm:spPr/>
    </dgm:pt>
    <dgm:pt modelId="{3D8254A3-793D-43A3-8E52-74A47FD2737F}" type="pres">
      <dgm:prSet presAssocID="{70E486BB-3910-49A4-B4D9-1A156F561555}" presName="rect5" presStyleLbl="alignAcc1" presStyleIdx="4" presStyleCnt="5"/>
      <dgm:spPr/>
      <dgm:t>
        <a:bodyPr/>
        <a:lstStyle/>
        <a:p>
          <a:endParaRPr lang="ru-RU"/>
        </a:p>
      </dgm:t>
    </dgm:pt>
    <dgm:pt modelId="{B011A3BC-7660-4460-B106-B027058CF92B}" type="pres">
      <dgm:prSet presAssocID="{C3109172-6B25-4D29-9A62-74C1C8CAB3A0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90478D-EE38-4816-BD8B-A6ECE6B201CE}" type="pres">
      <dgm:prSet presAssocID="{16500DCD-48CF-4EF5-BE98-AAA94C60F9A3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74ACD-686C-4A9D-810E-5AFBC3A58D0A}" type="pres">
      <dgm:prSet presAssocID="{E4C72BA9-0DCB-44B6-B173-27146ABAB76B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3B452F-8000-4C20-8601-A97868C51AA8}" type="pres">
      <dgm:prSet presAssocID="{84B9C3B2-7FAA-47B3-BC7C-50DD2061DCBF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3E1BC2-9056-4A4B-A04A-C5F109F76D38}" type="pres">
      <dgm:prSet presAssocID="{70E486BB-3910-49A4-B4D9-1A156F561555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23920B-CF57-4132-BA78-6511D2BAB334}" type="presOf" srcId="{16500DCD-48CF-4EF5-BE98-AAA94C60F9A3}" destId="{8EF69E3D-5D2E-4F4E-9B9D-C1BB2FDF47A0}" srcOrd="0" destOrd="0" presId="urn:microsoft.com/office/officeart/2005/8/layout/target3"/>
    <dgm:cxn modelId="{6D93B78D-A54E-4D37-9EA8-BD4798AE9ED3}" type="presOf" srcId="{E4C72BA9-0DCB-44B6-B173-27146ABAB76B}" destId="{E4174ACD-686C-4A9D-810E-5AFBC3A58D0A}" srcOrd="1" destOrd="0" presId="urn:microsoft.com/office/officeart/2005/8/layout/target3"/>
    <dgm:cxn modelId="{1343C470-DB59-4D5F-B279-FA1DD10D2E75}" type="presOf" srcId="{16500DCD-48CF-4EF5-BE98-AAA94C60F9A3}" destId="{7890478D-EE38-4816-BD8B-A6ECE6B201CE}" srcOrd="1" destOrd="0" presId="urn:microsoft.com/office/officeart/2005/8/layout/target3"/>
    <dgm:cxn modelId="{C39CCA66-E454-42B7-9A3C-8329E7D49838}" srcId="{FA2F42EF-9637-4D88-B7EA-EFC60CDAE811}" destId="{E4C72BA9-0DCB-44B6-B173-27146ABAB76B}" srcOrd="2" destOrd="0" parTransId="{716F63C3-360F-40D2-9F99-001F634196FE}" sibTransId="{2D58BB78-E938-46A9-AA9D-8ADAFC6F1A6E}"/>
    <dgm:cxn modelId="{01D6AEC6-2D66-47C5-8E04-49A88BD51337}" type="presOf" srcId="{70E486BB-3910-49A4-B4D9-1A156F561555}" destId="{D53E1BC2-9056-4A4B-A04A-C5F109F76D38}" srcOrd="1" destOrd="0" presId="urn:microsoft.com/office/officeart/2005/8/layout/target3"/>
    <dgm:cxn modelId="{86FEC173-EC50-4DA1-9C7B-7ABBF8E56266}" type="presOf" srcId="{C3109172-6B25-4D29-9A62-74C1C8CAB3A0}" destId="{B011A3BC-7660-4460-B106-B027058CF92B}" srcOrd="1" destOrd="0" presId="urn:microsoft.com/office/officeart/2005/8/layout/target3"/>
    <dgm:cxn modelId="{B8F7CC32-658A-4881-B6BA-751FE63E38B4}" type="presOf" srcId="{FA2F42EF-9637-4D88-B7EA-EFC60CDAE811}" destId="{BFD69BEF-98DA-44CC-B0C5-2C64DDAB8111}" srcOrd="0" destOrd="0" presId="urn:microsoft.com/office/officeart/2005/8/layout/target3"/>
    <dgm:cxn modelId="{233C18C1-BED4-4E38-9FF7-10B7209E7BEF}" type="presOf" srcId="{C3109172-6B25-4D29-9A62-74C1C8CAB3A0}" destId="{AD57587D-E3A1-4A4B-85E3-512773D3F7B3}" srcOrd="0" destOrd="0" presId="urn:microsoft.com/office/officeart/2005/8/layout/target3"/>
    <dgm:cxn modelId="{43215EBA-4523-47A2-B654-BE83E71FC738}" srcId="{FA2F42EF-9637-4D88-B7EA-EFC60CDAE811}" destId="{84B9C3B2-7FAA-47B3-BC7C-50DD2061DCBF}" srcOrd="3" destOrd="0" parTransId="{3FE6338A-09E0-42C4-BE79-6F5A9F84132E}" sibTransId="{D9765F5F-09D7-4EFF-8C7B-101B10E9270E}"/>
    <dgm:cxn modelId="{C7C756B0-FA61-46F8-9396-5FC088EB9477}" type="presOf" srcId="{70E486BB-3910-49A4-B4D9-1A156F561555}" destId="{3D8254A3-793D-43A3-8E52-74A47FD2737F}" srcOrd="0" destOrd="0" presId="urn:microsoft.com/office/officeart/2005/8/layout/target3"/>
    <dgm:cxn modelId="{C5F10E17-838F-4D99-85BB-95C52ED44CC6}" type="presOf" srcId="{84B9C3B2-7FAA-47B3-BC7C-50DD2061DCBF}" destId="{363B452F-8000-4C20-8601-A97868C51AA8}" srcOrd="1" destOrd="0" presId="urn:microsoft.com/office/officeart/2005/8/layout/target3"/>
    <dgm:cxn modelId="{5F04FB1F-D6B2-4211-A3EF-622837AB09D7}" srcId="{FA2F42EF-9637-4D88-B7EA-EFC60CDAE811}" destId="{70E486BB-3910-49A4-B4D9-1A156F561555}" srcOrd="4" destOrd="0" parTransId="{969F4ABC-8B11-46EF-95DC-5FFBDA07697B}" sibTransId="{F6309A68-C096-4637-B4AC-02E02930682E}"/>
    <dgm:cxn modelId="{4DF90990-3EC8-4940-A9F9-2405F70B49A6}" type="presOf" srcId="{84B9C3B2-7FAA-47B3-BC7C-50DD2061DCBF}" destId="{D6034D51-450E-4C76-893A-F29AE526E6AC}" srcOrd="0" destOrd="0" presId="urn:microsoft.com/office/officeart/2005/8/layout/target3"/>
    <dgm:cxn modelId="{870AB86C-3906-4405-B383-C76F78188597}" type="presOf" srcId="{E4C72BA9-0DCB-44B6-B173-27146ABAB76B}" destId="{A9A1F660-51FD-495C-8DB6-4DB410BF02B7}" srcOrd="0" destOrd="0" presId="urn:microsoft.com/office/officeart/2005/8/layout/target3"/>
    <dgm:cxn modelId="{2C4B2750-93DC-4CD0-AEC3-59381A9D128D}" srcId="{FA2F42EF-9637-4D88-B7EA-EFC60CDAE811}" destId="{C3109172-6B25-4D29-9A62-74C1C8CAB3A0}" srcOrd="0" destOrd="0" parTransId="{CA1ED178-44E6-4C86-80F3-BE70FA616233}" sibTransId="{BD5EA355-32D0-4961-9FB0-CC5671E03A6C}"/>
    <dgm:cxn modelId="{5BC24932-C5E3-4F22-AE5A-EE0EE919C7F6}" srcId="{FA2F42EF-9637-4D88-B7EA-EFC60CDAE811}" destId="{16500DCD-48CF-4EF5-BE98-AAA94C60F9A3}" srcOrd="1" destOrd="0" parTransId="{AE034697-AB52-454D-A0D1-B6A477591DE6}" sibTransId="{202D7B4C-FCF9-474A-B682-FC79648E3329}"/>
    <dgm:cxn modelId="{86B6B703-434E-420A-8F12-9C7B4ED0C863}" type="presParOf" srcId="{BFD69BEF-98DA-44CC-B0C5-2C64DDAB8111}" destId="{CDC8163C-D36C-412D-B17B-A826A84714C5}" srcOrd="0" destOrd="0" presId="urn:microsoft.com/office/officeart/2005/8/layout/target3"/>
    <dgm:cxn modelId="{0202959B-F13B-4FA5-BB58-83131E96CAAD}" type="presParOf" srcId="{BFD69BEF-98DA-44CC-B0C5-2C64DDAB8111}" destId="{76B60997-7757-4F11-A5A8-27E3447FC7C0}" srcOrd="1" destOrd="0" presId="urn:microsoft.com/office/officeart/2005/8/layout/target3"/>
    <dgm:cxn modelId="{80705686-1017-43BA-94B5-3DF43F962CA3}" type="presParOf" srcId="{BFD69BEF-98DA-44CC-B0C5-2C64DDAB8111}" destId="{AD57587D-E3A1-4A4B-85E3-512773D3F7B3}" srcOrd="2" destOrd="0" presId="urn:microsoft.com/office/officeart/2005/8/layout/target3"/>
    <dgm:cxn modelId="{9F4A1BD9-3AC5-486C-A299-19CDB87D23F0}" type="presParOf" srcId="{BFD69BEF-98DA-44CC-B0C5-2C64DDAB8111}" destId="{AEA2FB59-F5BA-413E-B6AB-821346037F5D}" srcOrd="3" destOrd="0" presId="urn:microsoft.com/office/officeart/2005/8/layout/target3"/>
    <dgm:cxn modelId="{14F36B15-02F5-4240-AEB6-55BADD08106A}" type="presParOf" srcId="{BFD69BEF-98DA-44CC-B0C5-2C64DDAB8111}" destId="{0E4F9872-54A0-45CB-A842-3C4B9F6362CC}" srcOrd="4" destOrd="0" presId="urn:microsoft.com/office/officeart/2005/8/layout/target3"/>
    <dgm:cxn modelId="{5C461799-5396-43DE-9689-C04B7AD9BFDA}" type="presParOf" srcId="{BFD69BEF-98DA-44CC-B0C5-2C64DDAB8111}" destId="{8EF69E3D-5D2E-4F4E-9B9D-C1BB2FDF47A0}" srcOrd="5" destOrd="0" presId="urn:microsoft.com/office/officeart/2005/8/layout/target3"/>
    <dgm:cxn modelId="{738DE48B-50C9-4CFC-82BB-E57B82082365}" type="presParOf" srcId="{BFD69BEF-98DA-44CC-B0C5-2C64DDAB8111}" destId="{C5D3F47F-42B6-46B7-A1BC-EE2F552A3D4B}" srcOrd="6" destOrd="0" presId="urn:microsoft.com/office/officeart/2005/8/layout/target3"/>
    <dgm:cxn modelId="{6509E247-4BE7-457F-9FA4-841506CB1B7F}" type="presParOf" srcId="{BFD69BEF-98DA-44CC-B0C5-2C64DDAB8111}" destId="{FD0AC48B-F54F-40FE-B0B1-1F5938E8652C}" srcOrd="7" destOrd="0" presId="urn:microsoft.com/office/officeart/2005/8/layout/target3"/>
    <dgm:cxn modelId="{D759F049-C7C5-4193-B65C-003CB2EF5C8C}" type="presParOf" srcId="{BFD69BEF-98DA-44CC-B0C5-2C64DDAB8111}" destId="{A9A1F660-51FD-495C-8DB6-4DB410BF02B7}" srcOrd="8" destOrd="0" presId="urn:microsoft.com/office/officeart/2005/8/layout/target3"/>
    <dgm:cxn modelId="{2768D214-6C6B-4E81-B676-D37783FA94F8}" type="presParOf" srcId="{BFD69BEF-98DA-44CC-B0C5-2C64DDAB8111}" destId="{23A1C141-F5F5-4C55-A564-A1DD95B89654}" srcOrd="9" destOrd="0" presId="urn:microsoft.com/office/officeart/2005/8/layout/target3"/>
    <dgm:cxn modelId="{82212EFB-A6ED-4499-B626-BDB744593F9E}" type="presParOf" srcId="{BFD69BEF-98DA-44CC-B0C5-2C64DDAB8111}" destId="{266CB92D-AA55-4217-86EF-8042292284CC}" srcOrd="10" destOrd="0" presId="urn:microsoft.com/office/officeart/2005/8/layout/target3"/>
    <dgm:cxn modelId="{EFB06A6E-D607-4BB0-9010-5A6B1D739943}" type="presParOf" srcId="{BFD69BEF-98DA-44CC-B0C5-2C64DDAB8111}" destId="{D6034D51-450E-4C76-893A-F29AE526E6AC}" srcOrd="11" destOrd="0" presId="urn:microsoft.com/office/officeart/2005/8/layout/target3"/>
    <dgm:cxn modelId="{BA41889A-CA4C-4C22-82A3-1B97E2D50D9D}" type="presParOf" srcId="{BFD69BEF-98DA-44CC-B0C5-2C64DDAB8111}" destId="{F7C14846-0C50-4B6C-850F-8387BB85949B}" srcOrd="12" destOrd="0" presId="urn:microsoft.com/office/officeart/2005/8/layout/target3"/>
    <dgm:cxn modelId="{4C49B658-A98B-4993-99A0-92B00E822E75}" type="presParOf" srcId="{BFD69BEF-98DA-44CC-B0C5-2C64DDAB8111}" destId="{C7DC3628-426E-4EE9-B741-31B13C4C676E}" srcOrd="13" destOrd="0" presId="urn:microsoft.com/office/officeart/2005/8/layout/target3"/>
    <dgm:cxn modelId="{7548FC95-6959-488A-8960-40C87F2BE6D0}" type="presParOf" srcId="{BFD69BEF-98DA-44CC-B0C5-2C64DDAB8111}" destId="{3D8254A3-793D-43A3-8E52-74A47FD2737F}" srcOrd="14" destOrd="0" presId="urn:microsoft.com/office/officeart/2005/8/layout/target3"/>
    <dgm:cxn modelId="{60B01558-4613-4B88-B766-318F19E1C6D2}" type="presParOf" srcId="{BFD69BEF-98DA-44CC-B0C5-2C64DDAB8111}" destId="{B011A3BC-7660-4460-B106-B027058CF92B}" srcOrd="15" destOrd="0" presId="urn:microsoft.com/office/officeart/2005/8/layout/target3"/>
    <dgm:cxn modelId="{6BFD1B24-E655-4710-B8EB-F8E2E4618A0A}" type="presParOf" srcId="{BFD69BEF-98DA-44CC-B0C5-2C64DDAB8111}" destId="{7890478D-EE38-4816-BD8B-A6ECE6B201CE}" srcOrd="16" destOrd="0" presId="urn:microsoft.com/office/officeart/2005/8/layout/target3"/>
    <dgm:cxn modelId="{257640C2-B44A-4E3C-9EA5-608B8E467EB3}" type="presParOf" srcId="{BFD69BEF-98DA-44CC-B0C5-2C64DDAB8111}" destId="{E4174ACD-686C-4A9D-810E-5AFBC3A58D0A}" srcOrd="17" destOrd="0" presId="urn:microsoft.com/office/officeart/2005/8/layout/target3"/>
    <dgm:cxn modelId="{6B8DB94E-1512-47F4-9A19-3C8E6AF9083E}" type="presParOf" srcId="{BFD69BEF-98DA-44CC-B0C5-2C64DDAB8111}" destId="{363B452F-8000-4C20-8601-A97868C51AA8}" srcOrd="18" destOrd="0" presId="urn:microsoft.com/office/officeart/2005/8/layout/target3"/>
    <dgm:cxn modelId="{5C3DECD4-12CE-4962-8150-48587A5A08D8}" type="presParOf" srcId="{BFD69BEF-98DA-44CC-B0C5-2C64DDAB8111}" destId="{D53E1BC2-9056-4A4B-A04A-C5F109F76D38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6B53C0-D828-49D8-9D2F-D636F87FFBA6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80F786-2A7C-4AA5-9D71-37E17EB1FBE6}">
      <dgm:prSet phldrT="[Текст]" custT="1"/>
      <dgm:spPr/>
      <dgm:t>
        <a:bodyPr vert="horz"/>
        <a:lstStyle/>
        <a:p>
          <a:r>
            <a:rPr lang="ru-RU" sz="1800" b="1"/>
            <a:t>Дошкольное образование </a:t>
          </a:r>
          <a:endParaRPr lang="ru-RU" sz="1800" b="1" dirty="0"/>
        </a:p>
      </dgm:t>
    </dgm:pt>
    <dgm:pt modelId="{2CA93BB9-76A3-45D9-85ED-D70015F24021}" type="parTrans" cxnId="{1F5FBB33-2474-405E-8E1F-11A150F1EA74}">
      <dgm:prSet/>
      <dgm:spPr/>
      <dgm:t>
        <a:bodyPr/>
        <a:lstStyle/>
        <a:p>
          <a:endParaRPr lang="ru-RU"/>
        </a:p>
      </dgm:t>
    </dgm:pt>
    <dgm:pt modelId="{93C879AE-C307-429F-B8D5-8FCD29927B2C}" type="sibTrans" cxnId="{1F5FBB33-2474-405E-8E1F-11A150F1EA74}">
      <dgm:prSet/>
      <dgm:spPr/>
      <dgm:t>
        <a:bodyPr/>
        <a:lstStyle/>
        <a:p>
          <a:endParaRPr lang="ru-RU"/>
        </a:p>
      </dgm:t>
    </dgm:pt>
    <dgm:pt modelId="{F3601B4C-92E5-44C8-9B1D-CE84B0CD05C4}">
      <dgm:prSet phldrT="[Текст]" custT="1"/>
      <dgm:spPr/>
      <dgm:t>
        <a:bodyPr vert="horz"/>
        <a:lstStyle/>
        <a:p>
          <a:r>
            <a:rPr lang="ru-RU" sz="1800" b="1"/>
            <a:t>Школьное образование</a:t>
          </a:r>
          <a:endParaRPr lang="ru-RU" sz="1800" b="1" dirty="0"/>
        </a:p>
      </dgm:t>
    </dgm:pt>
    <dgm:pt modelId="{2AED93F5-FBF3-4B14-9B35-43621EF9CA16}" type="parTrans" cxnId="{E5EE94B3-F71F-4F64-8A7C-10C5E3C84090}">
      <dgm:prSet/>
      <dgm:spPr/>
      <dgm:t>
        <a:bodyPr/>
        <a:lstStyle/>
        <a:p>
          <a:endParaRPr lang="ru-RU"/>
        </a:p>
      </dgm:t>
    </dgm:pt>
    <dgm:pt modelId="{501C67B0-705E-4CF1-B0F8-CC3CD8DF86DE}" type="sibTrans" cxnId="{E5EE94B3-F71F-4F64-8A7C-10C5E3C84090}">
      <dgm:prSet/>
      <dgm:spPr/>
      <dgm:t>
        <a:bodyPr/>
        <a:lstStyle/>
        <a:p>
          <a:endParaRPr lang="ru-RU"/>
        </a:p>
      </dgm:t>
    </dgm:pt>
    <dgm:pt modelId="{1AF3348D-1521-4ABE-A05E-FAEE07248783}">
      <dgm:prSet custT="1"/>
      <dgm:spPr/>
      <dgm:t>
        <a:bodyPr/>
        <a:lstStyle/>
        <a:p>
          <a:r>
            <a:rPr lang="ru-RU" sz="3200" b="1" dirty="0">
              <a:solidFill>
                <a:srgbClr val="00B050"/>
              </a:solidFill>
            </a:rPr>
            <a:t>93% </a:t>
          </a:r>
          <a:r>
            <a:rPr lang="ru-RU" sz="2000" b="1" dirty="0"/>
            <a:t>детей данной категории получают дошкольное образование </a:t>
          </a:r>
          <a:endParaRPr lang="ru-RU" sz="2000" dirty="0"/>
        </a:p>
      </dgm:t>
    </dgm:pt>
    <dgm:pt modelId="{8DC16C57-9E1E-4C7F-A173-8364A1D2E23F}" type="parTrans" cxnId="{9CA157F0-C42B-4005-9945-6DADAE024F1F}">
      <dgm:prSet/>
      <dgm:spPr/>
      <dgm:t>
        <a:bodyPr/>
        <a:lstStyle/>
        <a:p>
          <a:endParaRPr lang="ru-RU"/>
        </a:p>
      </dgm:t>
    </dgm:pt>
    <dgm:pt modelId="{6A183C73-E6A7-44BB-9413-91633DC4CCDC}" type="sibTrans" cxnId="{9CA157F0-C42B-4005-9945-6DADAE024F1F}">
      <dgm:prSet/>
      <dgm:spPr/>
      <dgm:t>
        <a:bodyPr/>
        <a:lstStyle/>
        <a:p>
          <a:endParaRPr lang="ru-RU"/>
        </a:p>
      </dgm:t>
    </dgm:pt>
    <dgm:pt modelId="{DC563AD3-FBCA-4ABA-8604-E324C6178DE7}">
      <dgm:prSet phldrT="[Текст]" custT="1"/>
      <dgm:spPr/>
      <dgm:t>
        <a:bodyPr/>
        <a:lstStyle/>
        <a:p>
          <a:r>
            <a:rPr lang="ru-RU" sz="3200" b="1" dirty="0">
              <a:solidFill>
                <a:srgbClr val="00B050"/>
              </a:solidFill>
            </a:rPr>
            <a:t>100% </a:t>
          </a:r>
          <a:r>
            <a:rPr lang="ru-RU" sz="2000" b="1" dirty="0"/>
            <a:t>детей данной категории получают школьное образование     </a:t>
          </a:r>
          <a:endParaRPr lang="ru-RU" sz="2000" dirty="0"/>
        </a:p>
      </dgm:t>
    </dgm:pt>
    <dgm:pt modelId="{8D09C4CB-27D6-462C-B11D-B87B387104CB}" type="parTrans" cxnId="{BB11397A-3A3B-4629-9B90-800B271A47AE}">
      <dgm:prSet/>
      <dgm:spPr/>
      <dgm:t>
        <a:bodyPr/>
        <a:lstStyle/>
        <a:p>
          <a:endParaRPr lang="ru-RU"/>
        </a:p>
      </dgm:t>
    </dgm:pt>
    <dgm:pt modelId="{B83AA0B4-F19E-40CF-839E-E3D5C67682D2}" type="sibTrans" cxnId="{BB11397A-3A3B-4629-9B90-800B271A47AE}">
      <dgm:prSet/>
      <dgm:spPr/>
      <dgm:t>
        <a:bodyPr/>
        <a:lstStyle/>
        <a:p>
          <a:endParaRPr lang="ru-RU"/>
        </a:p>
      </dgm:t>
    </dgm:pt>
    <dgm:pt modelId="{B7CD4BB0-31B6-4117-B11E-30E3AD4D27DC}">
      <dgm:prSet phldrT="[Текст]" custT="1"/>
      <dgm:spPr/>
      <dgm:t>
        <a:bodyPr/>
        <a:lstStyle/>
        <a:p>
          <a:r>
            <a:rPr lang="ru-RU" sz="2000" b="1" dirty="0"/>
            <a:t>В </a:t>
          </a:r>
          <a:r>
            <a:rPr lang="ru-RU" sz="3200" b="1" dirty="0">
              <a:solidFill>
                <a:srgbClr val="00B050"/>
              </a:solidFill>
            </a:rPr>
            <a:t>64,7% </a:t>
          </a:r>
          <a:r>
            <a:rPr lang="ru-RU" sz="2000" b="1" dirty="0"/>
            <a:t>образовательных организациях  созданы условия для беспрепятственного доступа  детей-инвалидов </a:t>
          </a:r>
          <a:endParaRPr lang="ru-RU" sz="2000" dirty="0"/>
        </a:p>
      </dgm:t>
    </dgm:pt>
    <dgm:pt modelId="{CADF2121-B7A1-4C5B-9EAA-F430D3BBB846}" type="sibTrans" cxnId="{916BA082-F772-46E6-8765-FC10D5FCFBD8}">
      <dgm:prSet/>
      <dgm:spPr/>
      <dgm:t>
        <a:bodyPr/>
        <a:lstStyle/>
        <a:p>
          <a:endParaRPr lang="ru-RU"/>
        </a:p>
      </dgm:t>
    </dgm:pt>
    <dgm:pt modelId="{CEAC548E-B707-4903-9F8E-567139CE87AF}" type="parTrans" cxnId="{916BA082-F772-46E6-8765-FC10D5FCFBD8}">
      <dgm:prSet/>
      <dgm:spPr/>
      <dgm:t>
        <a:bodyPr/>
        <a:lstStyle/>
        <a:p>
          <a:endParaRPr lang="ru-RU"/>
        </a:p>
      </dgm:t>
    </dgm:pt>
    <dgm:pt modelId="{DA0E4A39-FB79-4C26-A206-32622AB855BC}">
      <dgm:prSet phldrT="[Текст]" custT="1"/>
      <dgm:spPr/>
      <dgm:t>
        <a:bodyPr vert="horz"/>
        <a:lstStyle/>
        <a:p>
          <a:r>
            <a:rPr lang="ru-RU" sz="1800" b="1"/>
            <a:t>Беспрепятственный доступ  </a:t>
          </a:r>
          <a:endParaRPr lang="ru-RU" sz="1800" b="1" dirty="0"/>
        </a:p>
      </dgm:t>
    </dgm:pt>
    <dgm:pt modelId="{2AAC2A0B-DA35-4F79-B2C9-A1E6F5AD31C9}" type="sibTrans" cxnId="{14541D66-C198-4D4C-9816-C19833B1ED5E}">
      <dgm:prSet/>
      <dgm:spPr/>
      <dgm:t>
        <a:bodyPr/>
        <a:lstStyle/>
        <a:p>
          <a:endParaRPr lang="ru-RU"/>
        </a:p>
      </dgm:t>
    </dgm:pt>
    <dgm:pt modelId="{F27C34C0-8291-4660-86F6-5982AE57D935}" type="parTrans" cxnId="{14541D66-C198-4D4C-9816-C19833B1ED5E}">
      <dgm:prSet/>
      <dgm:spPr/>
      <dgm:t>
        <a:bodyPr/>
        <a:lstStyle/>
        <a:p>
          <a:endParaRPr lang="ru-RU"/>
        </a:p>
      </dgm:t>
    </dgm:pt>
    <dgm:pt modelId="{2E15C1F1-6CD3-413A-9725-892F236DB87F}" type="pres">
      <dgm:prSet presAssocID="{186B53C0-D828-49D8-9D2F-D636F87FFBA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DC93D2-D53A-46D2-8FCC-6CD7956E5DF3}" type="pres">
      <dgm:prSet presAssocID="{8180F786-2A7C-4AA5-9D71-37E17EB1FBE6}" presName="linNode" presStyleCnt="0"/>
      <dgm:spPr/>
    </dgm:pt>
    <dgm:pt modelId="{83C2FA19-781F-47DA-9BBB-75604775E3F6}" type="pres">
      <dgm:prSet presAssocID="{8180F786-2A7C-4AA5-9D71-37E17EB1FBE6}" presName="parentText" presStyleLbl="node1" presStyleIdx="0" presStyleCnt="3" custLinFactNeighborX="-282" custLinFactNeighborY="10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C890C5-5D90-4D2D-A1C8-06B7A28C5C14}" type="pres">
      <dgm:prSet presAssocID="{8180F786-2A7C-4AA5-9D71-37E17EB1FBE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1130C5-7A54-4B60-9D26-95393C02078C}" type="pres">
      <dgm:prSet presAssocID="{93C879AE-C307-429F-B8D5-8FCD29927B2C}" presName="sp" presStyleCnt="0"/>
      <dgm:spPr/>
    </dgm:pt>
    <dgm:pt modelId="{4ACE208F-7D1E-4B06-8AD8-639C8E44B80A}" type="pres">
      <dgm:prSet presAssocID="{F3601B4C-92E5-44C8-9B1D-CE84B0CD05C4}" presName="linNode" presStyleCnt="0"/>
      <dgm:spPr/>
    </dgm:pt>
    <dgm:pt modelId="{DDE56624-CEB0-40AC-8079-3336BD0311CA}" type="pres">
      <dgm:prSet presAssocID="{F3601B4C-92E5-44C8-9B1D-CE84B0CD05C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C8499A-82F0-4F5D-9DAE-DB12E9522075}" type="pres">
      <dgm:prSet presAssocID="{F3601B4C-92E5-44C8-9B1D-CE84B0CD05C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8178CE-9E8F-4245-9CD4-D01EAECA2480}" type="pres">
      <dgm:prSet presAssocID="{501C67B0-705E-4CF1-B0F8-CC3CD8DF86DE}" presName="sp" presStyleCnt="0"/>
      <dgm:spPr/>
    </dgm:pt>
    <dgm:pt modelId="{EC9291CB-ED8A-4E8B-B9E1-2117682A7FA3}" type="pres">
      <dgm:prSet presAssocID="{DA0E4A39-FB79-4C26-A206-32622AB855BC}" presName="linNode" presStyleCnt="0"/>
      <dgm:spPr/>
    </dgm:pt>
    <dgm:pt modelId="{01AF94F6-FE66-43A5-95EC-4075CC524533}" type="pres">
      <dgm:prSet presAssocID="{DA0E4A39-FB79-4C26-A206-32622AB855B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CA7B0A-ED81-4E6E-A20E-1E74F831D6B6}" type="pres">
      <dgm:prSet presAssocID="{DA0E4A39-FB79-4C26-A206-32622AB855BC}" presName="descendantText" presStyleLbl="alignAccFollowNode1" presStyleIdx="2" presStyleCnt="3" custScaleY="122368" custLinFactNeighborY="1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7B9127-40AD-4D27-B22F-76ACEFC115A1}" type="presOf" srcId="{DC563AD3-FBCA-4ABA-8604-E324C6178DE7}" destId="{04C8499A-82F0-4F5D-9DAE-DB12E9522075}" srcOrd="0" destOrd="0" presId="urn:microsoft.com/office/officeart/2005/8/layout/vList5"/>
    <dgm:cxn modelId="{14541D66-C198-4D4C-9816-C19833B1ED5E}" srcId="{186B53C0-D828-49D8-9D2F-D636F87FFBA6}" destId="{DA0E4A39-FB79-4C26-A206-32622AB855BC}" srcOrd="2" destOrd="0" parTransId="{F27C34C0-8291-4660-86F6-5982AE57D935}" sibTransId="{2AAC2A0B-DA35-4F79-B2C9-A1E6F5AD31C9}"/>
    <dgm:cxn modelId="{63056E3A-F077-4C5C-B60C-4AB732FC6F81}" type="presOf" srcId="{B7CD4BB0-31B6-4117-B11E-30E3AD4D27DC}" destId="{C3CA7B0A-ED81-4E6E-A20E-1E74F831D6B6}" srcOrd="0" destOrd="0" presId="urn:microsoft.com/office/officeart/2005/8/layout/vList5"/>
    <dgm:cxn modelId="{9CA157F0-C42B-4005-9945-6DADAE024F1F}" srcId="{8180F786-2A7C-4AA5-9D71-37E17EB1FBE6}" destId="{1AF3348D-1521-4ABE-A05E-FAEE07248783}" srcOrd="0" destOrd="0" parTransId="{8DC16C57-9E1E-4C7F-A173-8364A1D2E23F}" sibTransId="{6A183C73-E6A7-44BB-9413-91633DC4CCDC}"/>
    <dgm:cxn modelId="{39AB07ED-25C2-41DD-946A-0F6D4D94C663}" type="presOf" srcId="{186B53C0-D828-49D8-9D2F-D636F87FFBA6}" destId="{2E15C1F1-6CD3-413A-9725-892F236DB87F}" srcOrd="0" destOrd="0" presId="urn:microsoft.com/office/officeart/2005/8/layout/vList5"/>
    <dgm:cxn modelId="{916BA082-F772-46E6-8765-FC10D5FCFBD8}" srcId="{DA0E4A39-FB79-4C26-A206-32622AB855BC}" destId="{B7CD4BB0-31B6-4117-B11E-30E3AD4D27DC}" srcOrd="0" destOrd="0" parTransId="{CEAC548E-B707-4903-9F8E-567139CE87AF}" sibTransId="{CADF2121-B7A1-4C5B-9EAA-F430D3BBB846}"/>
    <dgm:cxn modelId="{1F5FBB33-2474-405E-8E1F-11A150F1EA74}" srcId="{186B53C0-D828-49D8-9D2F-D636F87FFBA6}" destId="{8180F786-2A7C-4AA5-9D71-37E17EB1FBE6}" srcOrd="0" destOrd="0" parTransId="{2CA93BB9-76A3-45D9-85ED-D70015F24021}" sibTransId="{93C879AE-C307-429F-B8D5-8FCD29927B2C}"/>
    <dgm:cxn modelId="{B35E09CD-280A-4E19-9D54-20A0FCA2EEE7}" type="presOf" srcId="{8180F786-2A7C-4AA5-9D71-37E17EB1FBE6}" destId="{83C2FA19-781F-47DA-9BBB-75604775E3F6}" srcOrd="0" destOrd="0" presId="urn:microsoft.com/office/officeart/2005/8/layout/vList5"/>
    <dgm:cxn modelId="{96B09BC4-49AE-4370-8FE5-13972E793342}" type="presOf" srcId="{F3601B4C-92E5-44C8-9B1D-CE84B0CD05C4}" destId="{DDE56624-CEB0-40AC-8079-3336BD0311CA}" srcOrd="0" destOrd="0" presId="urn:microsoft.com/office/officeart/2005/8/layout/vList5"/>
    <dgm:cxn modelId="{E5EE94B3-F71F-4F64-8A7C-10C5E3C84090}" srcId="{186B53C0-D828-49D8-9D2F-D636F87FFBA6}" destId="{F3601B4C-92E5-44C8-9B1D-CE84B0CD05C4}" srcOrd="1" destOrd="0" parTransId="{2AED93F5-FBF3-4B14-9B35-43621EF9CA16}" sibTransId="{501C67B0-705E-4CF1-B0F8-CC3CD8DF86DE}"/>
    <dgm:cxn modelId="{5B7A635C-6837-416D-AD33-CEFEF544EF73}" type="presOf" srcId="{DA0E4A39-FB79-4C26-A206-32622AB855BC}" destId="{01AF94F6-FE66-43A5-95EC-4075CC524533}" srcOrd="0" destOrd="0" presId="urn:microsoft.com/office/officeart/2005/8/layout/vList5"/>
    <dgm:cxn modelId="{A0EC681A-8E46-4FC6-8502-00E0E1482BF8}" type="presOf" srcId="{1AF3348D-1521-4ABE-A05E-FAEE07248783}" destId="{51C890C5-5D90-4D2D-A1C8-06B7A28C5C14}" srcOrd="0" destOrd="0" presId="urn:microsoft.com/office/officeart/2005/8/layout/vList5"/>
    <dgm:cxn modelId="{BB11397A-3A3B-4629-9B90-800B271A47AE}" srcId="{F3601B4C-92E5-44C8-9B1D-CE84B0CD05C4}" destId="{DC563AD3-FBCA-4ABA-8604-E324C6178DE7}" srcOrd="0" destOrd="0" parTransId="{8D09C4CB-27D6-462C-B11D-B87B387104CB}" sibTransId="{B83AA0B4-F19E-40CF-839E-E3D5C67682D2}"/>
    <dgm:cxn modelId="{401983FD-6B48-4099-8310-D8392FEA05D2}" type="presParOf" srcId="{2E15C1F1-6CD3-413A-9725-892F236DB87F}" destId="{62DC93D2-D53A-46D2-8FCC-6CD7956E5DF3}" srcOrd="0" destOrd="0" presId="urn:microsoft.com/office/officeart/2005/8/layout/vList5"/>
    <dgm:cxn modelId="{D7D385DC-040B-4C80-970C-FA28D7FEE7DB}" type="presParOf" srcId="{62DC93D2-D53A-46D2-8FCC-6CD7956E5DF3}" destId="{83C2FA19-781F-47DA-9BBB-75604775E3F6}" srcOrd="0" destOrd="0" presId="urn:microsoft.com/office/officeart/2005/8/layout/vList5"/>
    <dgm:cxn modelId="{4802507F-4965-4F73-AF4C-05538D4B602F}" type="presParOf" srcId="{62DC93D2-D53A-46D2-8FCC-6CD7956E5DF3}" destId="{51C890C5-5D90-4D2D-A1C8-06B7A28C5C14}" srcOrd="1" destOrd="0" presId="urn:microsoft.com/office/officeart/2005/8/layout/vList5"/>
    <dgm:cxn modelId="{C9FF34E6-7FFB-4FB9-AE5D-0D6792A759D8}" type="presParOf" srcId="{2E15C1F1-6CD3-413A-9725-892F236DB87F}" destId="{011130C5-7A54-4B60-9D26-95393C02078C}" srcOrd="1" destOrd="0" presId="urn:microsoft.com/office/officeart/2005/8/layout/vList5"/>
    <dgm:cxn modelId="{21F7EEFE-DA1A-4406-9E43-A5B3E6B8B34D}" type="presParOf" srcId="{2E15C1F1-6CD3-413A-9725-892F236DB87F}" destId="{4ACE208F-7D1E-4B06-8AD8-639C8E44B80A}" srcOrd="2" destOrd="0" presId="urn:microsoft.com/office/officeart/2005/8/layout/vList5"/>
    <dgm:cxn modelId="{354CF6A4-2732-49BC-998C-51F527C90752}" type="presParOf" srcId="{4ACE208F-7D1E-4B06-8AD8-639C8E44B80A}" destId="{DDE56624-CEB0-40AC-8079-3336BD0311CA}" srcOrd="0" destOrd="0" presId="urn:microsoft.com/office/officeart/2005/8/layout/vList5"/>
    <dgm:cxn modelId="{B3F7DBA2-8DAF-40D0-A99E-15D54597D1E4}" type="presParOf" srcId="{4ACE208F-7D1E-4B06-8AD8-639C8E44B80A}" destId="{04C8499A-82F0-4F5D-9DAE-DB12E9522075}" srcOrd="1" destOrd="0" presId="urn:microsoft.com/office/officeart/2005/8/layout/vList5"/>
    <dgm:cxn modelId="{2A3D00FE-7D03-489A-B2B4-43D96585839D}" type="presParOf" srcId="{2E15C1F1-6CD3-413A-9725-892F236DB87F}" destId="{838178CE-9E8F-4245-9CD4-D01EAECA2480}" srcOrd="3" destOrd="0" presId="urn:microsoft.com/office/officeart/2005/8/layout/vList5"/>
    <dgm:cxn modelId="{401576AB-766F-4898-80F8-CBC4F36F0194}" type="presParOf" srcId="{2E15C1F1-6CD3-413A-9725-892F236DB87F}" destId="{EC9291CB-ED8A-4E8B-B9E1-2117682A7FA3}" srcOrd="4" destOrd="0" presId="urn:microsoft.com/office/officeart/2005/8/layout/vList5"/>
    <dgm:cxn modelId="{41036499-1E47-4460-828A-3387B93B4067}" type="presParOf" srcId="{EC9291CB-ED8A-4E8B-B9E1-2117682A7FA3}" destId="{01AF94F6-FE66-43A5-95EC-4075CC524533}" srcOrd="0" destOrd="0" presId="urn:microsoft.com/office/officeart/2005/8/layout/vList5"/>
    <dgm:cxn modelId="{17BFEE9D-B766-43C3-9E15-D598BC376DB0}" type="presParOf" srcId="{EC9291CB-ED8A-4E8B-B9E1-2117682A7FA3}" destId="{C3CA7B0A-ED81-4E6E-A20E-1E74F831D6B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C3C952-F70D-4101-8019-E4579CD8F395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18C4C2-3C45-4DF3-BA7F-B6C3CBB28996}">
      <dgm:prSet custT="1"/>
      <dgm:spPr/>
      <dgm:t>
        <a:bodyPr/>
        <a:lstStyle/>
        <a:p>
          <a:pPr algn="ctr" rtl="0"/>
          <a:endParaRPr lang="ru-RU" sz="2300" b="1" i="1" dirty="0"/>
        </a:p>
        <a:p>
          <a:pPr algn="l" rtl="0"/>
          <a:r>
            <a:rPr lang="ru-RU" sz="2300" b="1" i="1" dirty="0"/>
            <a:t>В учреждениях дополнительного образования города в 2020 году занималось </a:t>
          </a:r>
          <a:r>
            <a:rPr lang="ru-RU" sz="2800" b="1" i="1" dirty="0">
              <a:solidFill>
                <a:srgbClr val="00B050"/>
              </a:solidFill>
            </a:rPr>
            <a:t>9 110 </a:t>
          </a:r>
          <a:r>
            <a:rPr lang="ru-RU" sz="2300" b="1" i="1" dirty="0"/>
            <a:t>детей</a:t>
          </a:r>
          <a:endParaRPr lang="ru-RU" sz="1600" b="1" i="1" dirty="0"/>
        </a:p>
        <a:p>
          <a:pPr algn="l" rtl="0"/>
          <a:endParaRPr lang="ru-RU" sz="2300" dirty="0"/>
        </a:p>
      </dgm:t>
    </dgm:pt>
    <dgm:pt modelId="{FB0E2A22-524C-43B1-96EE-C4B83E1F6E04}" type="parTrans" cxnId="{9963E235-9EBE-4319-B065-135F43172D87}">
      <dgm:prSet/>
      <dgm:spPr/>
      <dgm:t>
        <a:bodyPr/>
        <a:lstStyle/>
        <a:p>
          <a:endParaRPr lang="ru-RU"/>
        </a:p>
      </dgm:t>
    </dgm:pt>
    <dgm:pt modelId="{4A561980-422E-4772-A819-F45AF9B0F3E3}" type="sibTrans" cxnId="{9963E235-9EBE-4319-B065-135F43172D87}">
      <dgm:prSet/>
      <dgm:spPr/>
      <dgm:t>
        <a:bodyPr/>
        <a:lstStyle/>
        <a:p>
          <a:endParaRPr lang="ru-RU"/>
        </a:p>
      </dgm:t>
    </dgm:pt>
    <dgm:pt modelId="{A2EE29A4-D9F0-422A-9E88-E9D24D1E4EB1}">
      <dgm:prSet custT="1"/>
      <dgm:spPr/>
      <dgm:t>
        <a:bodyPr/>
        <a:lstStyle/>
        <a:p>
          <a:pPr algn="l" rtl="0"/>
          <a:r>
            <a:rPr lang="ru-RU" sz="2300" b="1" i="1" dirty="0"/>
            <a:t>Охват дополнительным образованием на базе учреждений дополнительного образования – </a:t>
          </a:r>
          <a:r>
            <a:rPr lang="ru-RU" sz="2800" b="1" i="1" dirty="0">
              <a:solidFill>
                <a:srgbClr val="00B050"/>
              </a:solidFill>
            </a:rPr>
            <a:t>79,8%</a:t>
          </a:r>
          <a:r>
            <a:rPr lang="ru-RU" sz="2800" b="1" i="1" dirty="0">
              <a:solidFill>
                <a:schemeClr val="accent2">
                  <a:lumMod val="75000"/>
                </a:schemeClr>
              </a:solidFill>
            </a:rPr>
            <a:t> </a:t>
          </a:r>
          <a:endParaRPr lang="ru-RU" sz="2800" dirty="0"/>
        </a:p>
      </dgm:t>
    </dgm:pt>
    <dgm:pt modelId="{8EFCBB28-282C-42A7-84DF-40C6AF12BE94}" type="parTrans" cxnId="{6D12175A-BE02-4EAB-A0C1-19F92C51C0C7}">
      <dgm:prSet/>
      <dgm:spPr/>
      <dgm:t>
        <a:bodyPr/>
        <a:lstStyle/>
        <a:p>
          <a:endParaRPr lang="ru-RU"/>
        </a:p>
      </dgm:t>
    </dgm:pt>
    <dgm:pt modelId="{7BE18F8C-17C3-4BB6-8464-56FD8EC316E4}" type="sibTrans" cxnId="{6D12175A-BE02-4EAB-A0C1-19F92C51C0C7}">
      <dgm:prSet/>
      <dgm:spPr/>
      <dgm:t>
        <a:bodyPr/>
        <a:lstStyle/>
        <a:p>
          <a:endParaRPr lang="ru-RU"/>
        </a:p>
      </dgm:t>
    </dgm:pt>
    <dgm:pt modelId="{E2287C2A-D022-4091-B066-DA29EEAAF0B1}" type="pres">
      <dgm:prSet presAssocID="{86C3C952-F70D-4101-8019-E4579CD8F39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EE8D85-6614-4BE4-94B3-3DE3E1569D9B}" type="pres">
      <dgm:prSet presAssocID="{AA18C4C2-3C45-4DF3-BA7F-B6C3CBB28996}" presName="circle1" presStyleLbl="node1" presStyleIdx="0" presStyleCnt="2"/>
      <dgm:spPr/>
    </dgm:pt>
    <dgm:pt modelId="{36AE033C-F189-44D0-8A8E-56D61A31ACB5}" type="pres">
      <dgm:prSet presAssocID="{AA18C4C2-3C45-4DF3-BA7F-B6C3CBB28996}" presName="space" presStyleCnt="0"/>
      <dgm:spPr/>
    </dgm:pt>
    <dgm:pt modelId="{CA487F10-C96C-4328-BF92-B63801A20731}" type="pres">
      <dgm:prSet presAssocID="{AA18C4C2-3C45-4DF3-BA7F-B6C3CBB28996}" presName="rect1" presStyleLbl="alignAcc1" presStyleIdx="0" presStyleCnt="2"/>
      <dgm:spPr/>
      <dgm:t>
        <a:bodyPr/>
        <a:lstStyle/>
        <a:p>
          <a:endParaRPr lang="ru-RU"/>
        </a:p>
      </dgm:t>
    </dgm:pt>
    <dgm:pt modelId="{594D772C-30B1-4591-8ED1-AA26610CDD41}" type="pres">
      <dgm:prSet presAssocID="{A2EE29A4-D9F0-422A-9E88-E9D24D1E4EB1}" presName="vertSpace2" presStyleLbl="node1" presStyleIdx="0" presStyleCnt="2"/>
      <dgm:spPr/>
    </dgm:pt>
    <dgm:pt modelId="{990C5B03-A4D8-4E37-B40C-725F2F74AA66}" type="pres">
      <dgm:prSet presAssocID="{A2EE29A4-D9F0-422A-9E88-E9D24D1E4EB1}" presName="circle2" presStyleLbl="node1" presStyleIdx="1" presStyleCnt="2"/>
      <dgm:spPr/>
    </dgm:pt>
    <dgm:pt modelId="{87DCC544-EE6F-40AA-994B-A6B4E85322D6}" type="pres">
      <dgm:prSet presAssocID="{A2EE29A4-D9F0-422A-9E88-E9D24D1E4EB1}" presName="rect2" presStyleLbl="alignAcc1" presStyleIdx="1" presStyleCnt="2" custLinFactNeighborX="0" custLinFactNeighborY="41851"/>
      <dgm:spPr/>
      <dgm:t>
        <a:bodyPr/>
        <a:lstStyle/>
        <a:p>
          <a:endParaRPr lang="ru-RU"/>
        </a:p>
      </dgm:t>
    </dgm:pt>
    <dgm:pt modelId="{EBBCCDE4-AAB2-416F-B257-E4E2E8BD0ACE}" type="pres">
      <dgm:prSet presAssocID="{AA18C4C2-3C45-4DF3-BA7F-B6C3CBB28996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8B6C4-E899-4BB9-AFB2-E97A7954A484}" type="pres">
      <dgm:prSet presAssocID="{A2EE29A4-D9F0-422A-9E88-E9D24D1E4EB1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7C6735-CFAD-456F-AD8E-3DF8DF674133}" type="presOf" srcId="{AA18C4C2-3C45-4DF3-BA7F-B6C3CBB28996}" destId="{EBBCCDE4-AAB2-416F-B257-E4E2E8BD0ACE}" srcOrd="1" destOrd="0" presId="urn:microsoft.com/office/officeart/2005/8/layout/target3"/>
    <dgm:cxn modelId="{AEA6A44D-F8FA-4FF5-9B41-F2AA6534A04A}" type="presOf" srcId="{A2EE29A4-D9F0-422A-9E88-E9D24D1E4EB1}" destId="{5BD8B6C4-E899-4BB9-AFB2-E97A7954A484}" srcOrd="1" destOrd="0" presId="urn:microsoft.com/office/officeart/2005/8/layout/target3"/>
    <dgm:cxn modelId="{28844727-1782-4DA0-9C6D-C37A38C7EFCB}" type="presOf" srcId="{AA18C4C2-3C45-4DF3-BA7F-B6C3CBB28996}" destId="{CA487F10-C96C-4328-BF92-B63801A20731}" srcOrd="0" destOrd="0" presId="urn:microsoft.com/office/officeart/2005/8/layout/target3"/>
    <dgm:cxn modelId="{9963E235-9EBE-4319-B065-135F43172D87}" srcId="{86C3C952-F70D-4101-8019-E4579CD8F395}" destId="{AA18C4C2-3C45-4DF3-BA7F-B6C3CBB28996}" srcOrd="0" destOrd="0" parTransId="{FB0E2A22-524C-43B1-96EE-C4B83E1F6E04}" sibTransId="{4A561980-422E-4772-A819-F45AF9B0F3E3}"/>
    <dgm:cxn modelId="{707D85C3-BFC2-4926-85A4-03FA0DB308E0}" type="presOf" srcId="{A2EE29A4-D9F0-422A-9E88-E9D24D1E4EB1}" destId="{87DCC544-EE6F-40AA-994B-A6B4E85322D6}" srcOrd="0" destOrd="0" presId="urn:microsoft.com/office/officeart/2005/8/layout/target3"/>
    <dgm:cxn modelId="{6D12175A-BE02-4EAB-A0C1-19F92C51C0C7}" srcId="{86C3C952-F70D-4101-8019-E4579CD8F395}" destId="{A2EE29A4-D9F0-422A-9E88-E9D24D1E4EB1}" srcOrd="1" destOrd="0" parTransId="{8EFCBB28-282C-42A7-84DF-40C6AF12BE94}" sibTransId="{7BE18F8C-17C3-4BB6-8464-56FD8EC316E4}"/>
    <dgm:cxn modelId="{71AC0FD1-605B-4478-853E-9A7EE30C174F}" type="presOf" srcId="{86C3C952-F70D-4101-8019-E4579CD8F395}" destId="{E2287C2A-D022-4091-B066-DA29EEAAF0B1}" srcOrd="0" destOrd="0" presId="urn:microsoft.com/office/officeart/2005/8/layout/target3"/>
    <dgm:cxn modelId="{236220C2-85DB-42E7-A297-CF56D5CBE0FB}" type="presParOf" srcId="{E2287C2A-D022-4091-B066-DA29EEAAF0B1}" destId="{18EE8D85-6614-4BE4-94B3-3DE3E1569D9B}" srcOrd="0" destOrd="0" presId="urn:microsoft.com/office/officeart/2005/8/layout/target3"/>
    <dgm:cxn modelId="{304B73F5-9503-419A-AC26-B884F8AD7584}" type="presParOf" srcId="{E2287C2A-D022-4091-B066-DA29EEAAF0B1}" destId="{36AE033C-F189-44D0-8A8E-56D61A31ACB5}" srcOrd="1" destOrd="0" presId="urn:microsoft.com/office/officeart/2005/8/layout/target3"/>
    <dgm:cxn modelId="{AB787E99-B1CE-428C-A287-486B1C612EBB}" type="presParOf" srcId="{E2287C2A-D022-4091-B066-DA29EEAAF0B1}" destId="{CA487F10-C96C-4328-BF92-B63801A20731}" srcOrd="2" destOrd="0" presId="urn:microsoft.com/office/officeart/2005/8/layout/target3"/>
    <dgm:cxn modelId="{23F04BCF-81D3-4C4D-B1D4-8756297F3A97}" type="presParOf" srcId="{E2287C2A-D022-4091-B066-DA29EEAAF0B1}" destId="{594D772C-30B1-4591-8ED1-AA26610CDD41}" srcOrd="3" destOrd="0" presId="urn:microsoft.com/office/officeart/2005/8/layout/target3"/>
    <dgm:cxn modelId="{63D55186-1226-4584-9A50-7A4DE899581A}" type="presParOf" srcId="{E2287C2A-D022-4091-B066-DA29EEAAF0B1}" destId="{990C5B03-A4D8-4E37-B40C-725F2F74AA66}" srcOrd="4" destOrd="0" presId="urn:microsoft.com/office/officeart/2005/8/layout/target3"/>
    <dgm:cxn modelId="{8E4CE49E-6185-46EB-9886-675C66C47048}" type="presParOf" srcId="{E2287C2A-D022-4091-B066-DA29EEAAF0B1}" destId="{87DCC544-EE6F-40AA-994B-A6B4E85322D6}" srcOrd="5" destOrd="0" presId="urn:microsoft.com/office/officeart/2005/8/layout/target3"/>
    <dgm:cxn modelId="{AECCFB11-1A58-48BE-A7E2-07C223624931}" type="presParOf" srcId="{E2287C2A-D022-4091-B066-DA29EEAAF0B1}" destId="{EBBCCDE4-AAB2-416F-B257-E4E2E8BD0ACE}" srcOrd="6" destOrd="0" presId="urn:microsoft.com/office/officeart/2005/8/layout/target3"/>
    <dgm:cxn modelId="{2326564D-2C0F-49B4-ACB3-41975FBBE708}" type="presParOf" srcId="{E2287C2A-D022-4091-B066-DA29EEAAF0B1}" destId="{5BD8B6C4-E899-4BB9-AFB2-E97A7954A48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B90529-D28D-4F7D-B076-057C73686032}">
      <dsp:nvSpPr>
        <dsp:cNvPr id="0" name=""/>
        <dsp:cNvSpPr/>
      </dsp:nvSpPr>
      <dsp:spPr>
        <a:xfrm>
          <a:off x="-75708" y="0"/>
          <a:ext cx="1314147" cy="131414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64D9CE-26CC-47F2-98B8-7EF650840683}">
      <dsp:nvSpPr>
        <dsp:cNvPr id="0" name=""/>
        <dsp:cNvSpPr/>
      </dsp:nvSpPr>
      <dsp:spPr>
        <a:xfrm>
          <a:off x="421973" y="0"/>
          <a:ext cx="8266809" cy="13141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4 005 </a:t>
          </a:r>
          <a:r>
            <a:rPr lang="ru-RU" sz="2000" b="1" i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детей </a:t>
          </a:r>
          <a:r>
            <a:rPr lang="ru-RU" sz="2000" b="1" i="1" kern="1200" dirty="0">
              <a:latin typeface="Arial" pitchFamily="34" charset="0"/>
              <a:cs typeface="Arial" pitchFamily="34" charset="0"/>
            </a:rPr>
            <a:t>в возрасте от 0 - 7 лет посещают детские сады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421973" y="0"/>
        <a:ext cx="8266809" cy="624219"/>
      </dsp:txXfrm>
    </dsp:sp>
    <dsp:sp modelId="{899E7BEA-390B-440B-9548-9BEACC883ACE}">
      <dsp:nvSpPr>
        <dsp:cNvPr id="0" name=""/>
        <dsp:cNvSpPr/>
      </dsp:nvSpPr>
      <dsp:spPr>
        <a:xfrm>
          <a:off x="144117" y="648071"/>
          <a:ext cx="624219" cy="62421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20245A-F3DF-45F1-B08B-5EFE02D3447E}">
      <dsp:nvSpPr>
        <dsp:cNvPr id="0" name=""/>
        <dsp:cNvSpPr/>
      </dsp:nvSpPr>
      <dsp:spPr>
        <a:xfrm>
          <a:off x="415833" y="648071"/>
          <a:ext cx="8276377" cy="6242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baseline="0" dirty="0">
              <a:latin typeface="Arial" pitchFamily="34" charset="0"/>
              <a:cs typeface="Arial" pitchFamily="34" charset="0"/>
            </a:rPr>
            <a:t>доля детей, стоящих в очереди – </a:t>
          </a:r>
          <a:r>
            <a:rPr lang="ru-RU" sz="2000" b="1" i="1" kern="1200" baseline="0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13,4</a:t>
          </a:r>
          <a:r>
            <a:rPr lang="ru-RU" sz="2000" b="1" i="1" kern="1200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% </a:t>
          </a:r>
          <a:endParaRPr lang="ru-RU" sz="2000" kern="1200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sp:txBody>
      <dsp:txXfrm>
        <a:off x="415833" y="648071"/>
        <a:ext cx="8276377" cy="6242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096A4-47A0-4AA8-88EC-F394561DE00D}">
      <dsp:nvSpPr>
        <dsp:cNvPr id="0" name=""/>
        <dsp:cNvSpPr/>
      </dsp:nvSpPr>
      <dsp:spPr>
        <a:xfrm>
          <a:off x="-179995" y="0"/>
          <a:ext cx="900390" cy="90039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0A405C6-8D6B-4548-8780-8C4C17940BDD}">
      <dsp:nvSpPr>
        <dsp:cNvPr id="0" name=""/>
        <dsp:cNvSpPr/>
      </dsp:nvSpPr>
      <dsp:spPr>
        <a:xfrm>
          <a:off x="288038" y="0"/>
          <a:ext cx="8334676" cy="9003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01.01.2021 года </a:t>
          </a:r>
          <a:r>
            <a:rPr lang="ru-RU" sz="2000" b="1" i="1" kern="1200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1144 </a:t>
          </a:r>
          <a:r>
            <a:rPr lang="ru-RU" sz="2000" b="1" i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ребенка </a:t>
          </a:r>
          <a:r>
            <a:rPr lang="ru-RU" sz="2000" b="1" i="1" kern="1200" dirty="0">
              <a:latin typeface="Arial" pitchFamily="34" charset="0"/>
              <a:cs typeface="Arial" pitchFamily="34" charset="0"/>
            </a:rPr>
            <a:t>в возрасте  0-6 лет состояли на учете для определения в детские сады</a:t>
          </a:r>
        </a:p>
      </dsp:txBody>
      <dsp:txXfrm>
        <a:off x="288038" y="0"/>
        <a:ext cx="8334676" cy="9003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B6C25B-3C0D-4442-832D-9A31500C1C76}">
      <dsp:nvSpPr>
        <dsp:cNvPr id="0" name=""/>
        <dsp:cNvSpPr/>
      </dsp:nvSpPr>
      <dsp:spPr>
        <a:xfrm>
          <a:off x="0" y="0"/>
          <a:ext cx="1200328" cy="120032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B6D5B8A-32DC-4D4F-862E-93348A40B0CD}">
      <dsp:nvSpPr>
        <dsp:cNvPr id="0" name=""/>
        <dsp:cNvSpPr/>
      </dsp:nvSpPr>
      <dsp:spPr>
        <a:xfrm>
          <a:off x="600164" y="0"/>
          <a:ext cx="8112803" cy="12003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8109 </a:t>
          </a:r>
          <a:r>
            <a:rPr lang="ru-RU" sz="2000" b="1" i="1" kern="1200" dirty="0">
              <a:latin typeface="Arial" pitchFamily="34" charset="0"/>
              <a:cs typeface="Arial" pitchFamily="34" charset="0"/>
            </a:rPr>
            <a:t>детей обучается в школах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600164" y="0"/>
        <a:ext cx="8112803" cy="360099"/>
      </dsp:txXfrm>
    </dsp:sp>
    <dsp:sp modelId="{4E14319C-FAAD-494D-B22F-A6B1819B30DB}">
      <dsp:nvSpPr>
        <dsp:cNvPr id="0" name=""/>
        <dsp:cNvSpPr/>
      </dsp:nvSpPr>
      <dsp:spPr>
        <a:xfrm>
          <a:off x="210057" y="360099"/>
          <a:ext cx="780213" cy="78021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A291B89-8187-4CB3-B314-7E01E2D78BE9}">
      <dsp:nvSpPr>
        <dsp:cNvPr id="0" name=""/>
        <dsp:cNvSpPr/>
      </dsp:nvSpPr>
      <dsp:spPr>
        <a:xfrm>
          <a:off x="600164" y="360037"/>
          <a:ext cx="8112803" cy="7802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Обеспеченность местами в школах </a:t>
          </a:r>
          <a:r>
            <a:rPr lang="ru-RU" sz="2000" b="1" i="1" kern="1200" dirty="0">
              <a:latin typeface="Arial" pitchFamily="34" charset="0"/>
              <a:cs typeface="Arial" pitchFamily="34" charset="0"/>
            </a:rPr>
            <a:t>– </a:t>
          </a:r>
          <a:r>
            <a:rPr lang="ru-RU" sz="2000" b="1" i="1" kern="1200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68,4% </a:t>
          </a:r>
          <a:endParaRPr lang="ru-RU" sz="2000" kern="1200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sp:txBody>
      <dsp:txXfrm>
        <a:off x="600164" y="360037"/>
        <a:ext cx="8112803" cy="360098"/>
      </dsp:txXfrm>
    </dsp:sp>
    <dsp:sp modelId="{6A07C9B3-A564-4891-B082-A766A040DC04}">
      <dsp:nvSpPr>
        <dsp:cNvPr id="0" name=""/>
        <dsp:cNvSpPr/>
      </dsp:nvSpPr>
      <dsp:spPr>
        <a:xfrm>
          <a:off x="420115" y="720197"/>
          <a:ext cx="360098" cy="36009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139AA54-6A68-487C-94DA-F48C12A3626F}">
      <dsp:nvSpPr>
        <dsp:cNvPr id="0" name=""/>
        <dsp:cNvSpPr/>
      </dsp:nvSpPr>
      <dsp:spPr>
        <a:xfrm>
          <a:off x="600164" y="720197"/>
          <a:ext cx="8112803" cy="3600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85,6% </a:t>
          </a:r>
          <a:r>
            <a:rPr lang="ru-RU" sz="2000" b="1" i="1" kern="1200" dirty="0">
              <a:latin typeface="Arial" pitchFamily="34" charset="0"/>
              <a:cs typeface="Arial" pitchFamily="34" charset="0"/>
            </a:rPr>
            <a:t>детей охвачено школьным образованием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600164" y="720197"/>
        <a:ext cx="8112803" cy="3600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8163C-D36C-412D-B17B-A826A84714C5}">
      <dsp:nvSpPr>
        <dsp:cNvPr id="0" name=""/>
        <dsp:cNvSpPr/>
      </dsp:nvSpPr>
      <dsp:spPr>
        <a:xfrm>
          <a:off x="0" y="0"/>
          <a:ext cx="4320480" cy="432048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D57587D-E3A1-4A4B-85E3-512773D3F7B3}">
      <dsp:nvSpPr>
        <dsp:cNvPr id="0" name=""/>
        <dsp:cNvSpPr/>
      </dsp:nvSpPr>
      <dsp:spPr>
        <a:xfrm>
          <a:off x="2160240" y="0"/>
          <a:ext cx="6696745" cy="43204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i="1" kern="1200" dirty="0">
            <a:latin typeface="Arial" pitchFamily="34" charset="0"/>
            <a:cs typeface="Arial" pitchFamily="34" charset="0"/>
          </a:endParaRPr>
        </a:p>
      </dsp:txBody>
      <dsp:txXfrm>
        <a:off x="2160240" y="0"/>
        <a:ext cx="6696745" cy="691276"/>
      </dsp:txXfrm>
    </dsp:sp>
    <dsp:sp modelId="{0E4F9872-54A0-45CB-A842-3C4B9F6362CC}">
      <dsp:nvSpPr>
        <dsp:cNvPr id="0" name=""/>
        <dsp:cNvSpPr/>
      </dsp:nvSpPr>
      <dsp:spPr>
        <a:xfrm>
          <a:off x="453650" y="691276"/>
          <a:ext cx="3413179" cy="341317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EF69E3D-5D2E-4F4E-9B9D-C1BB2FDF47A0}">
      <dsp:nvSpPr>
        <dsp:cNvPr id="0" name=""/>
        <dsp:cNvSpPr/>
      </dsp:nvSpPr>
      <dsp:spPr>
        <a:xfrm>
          <a:off x="2160240" y="691276"/>
          <a:ext cx="6696745" cy="34131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>
            <a:latin typeface="Arial" pitchFamily="34" charset="0"/>
            <a:cs typeface="Arial" pitchFamily="34" charset="0"/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i="1" kern="1200" dirty="0">
            <a:latin typeface="Arial" pitchFamily="34" charset="0"/>
            <a:cs typeface="Arial" pitchFamily="34" charset="0"/>
          </a:endParaRPr>
        </a:p>
      </dsp:txBody>
      <dsp:txXfrm>
        <a:off x="2160240" y="691276"/>
        <a:ext cx="6696745" cy="691276"/>
      </dsp:txXfrm>
    </dsp:sp>
    <dsp:sp modelId="{FD0AC48B-F54F-40FE-B0B1-1F5938E8652C}">
      <dsp:nvSpPr>
        <dsp:cNvPr id="0" name=""/>
        <dsp:cNvSpPr/>
      </dsp:nvSpPr>
      <dsp:spPr>
        <a:xfrm>
          <a:off x="907300" y="1382553"/>
          <a:ext cx="2505878" cy="250587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9A1F660-51FD-495C-8DB6-4DB410BF02B7}">
      <dsp:nvSpPr>
        <dsp:cNvPr id="0" name=""/>
        <dsp:cNvSpPr/>
      </dsp:nvSpPr>
      <dsp:spPr>
        <a:xfrm>
          <a:off x="2160240" y="1382553"/>
          <a:ext cx="6696745" cy="25058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i="1" kern="1200" dirty="0">
            <a:latin typeface="Arial" pitchFamily="34" charset="0"/>
            <a:cs typeface="Arial" pitchFamily="34" charset="0"/>
          </a:endParaRP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>
            <a:latin typeface="Arial" pitchFamily="34" charset="0"/>
            <a:cs typeface="Arial" pitchFamily="34" charset="0"/>
          </a:endParaRPr>
        </a:p>
      </dsp:txBody>
      <dsp:txXfrm>
        <a:off x="2160240" y="1382553"/>
        <a:ext cx="6696745" cy="691276"/>
      </dsp:txXfrm>
    </dsp:sp>
    <dsp:sp modelId="{266CB92D-AA55-4217-86EF-8042292284CC}">
      <dsp:nvSpPr>
        <dsp:cNvPr id="0" name=""/>
        <dsp:cNvSpPr/>
      </dsp:nvSpPr>
      <dsp:spPr>
        <a:xfrm>
          <a:off x="1360951" y="2073830"/>
          <a:ext cx="1598577" cy="159857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6034D51-450E-4C76-893A-F29AE526E6AC}">
      <dsp:nvSpPr>
        <dsp:cNvPr id="0" name=""/>
        <dsp:cNvSpPr/>
      </dsp:nvSpPr>
      <dsp:spPr>
        <a:xfrm>
          <a:off x="2160240" y="2073830"/>
          <a:ext cx="6696745" cy="15985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i="1" kern="1200" dirty="0">
            <a:latin typeface="Arial" pitchFamily="34" charset="0"/>
            <a:cs typeface="Arial" pitchFamily="34" charset="0"/>
          </a:endParaRPr>
        </a:p>
      </dsp:txBody>
      <dsp:txXfrm>
        <a:off x="2160240" y="2073830"/>
        <a:ext cx="6696745" cy="691276"/>
      </dsp:txXfrm>
    </dsp:sp>
    <dsp:sp modelId="{C7DC3628-426E-4EE9-B741-31B13C4C676E}">
      <dsp:nvSpPr>
        <dsp:cNvPr id="0" name=""/>
        <dsp:cNvSpPr/>
      </dsp:nvSpPr>
      <dsp:spPr>
        <a:xfrm>
          <a:off x="1814601" y="2765107"/>
          <a:ext cx="691276" cy="6912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D8254A3-793D-43A3-8E52-74A47FD2737F}">
      <dsp:nvSpPr>
        <dsp:cNvPr id="0" name=""/>
        <dsp:cNvSpPr/>
      </dsp:nvSpPr>
      <dsp:spPr>
        <a:xfrm>
          <a:off x="2160240" y="2765107"/>
          <a:ext cx="6696745" cy="6912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>
            <a:latin typeface="Arial" pitchFamily="34" charset="0"/>
            <a:cs typeface="Arial" pitchFamily="34" charset="0"/>
          </a:endParaRPr>
        </a:p>
      </dsp:txBody>
      <dsp:txXfrm>
        <a:off x="2160240" y="2765107"/>
        <a:ext cx="6696745" cy="6912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C890C5-5D90-4D2D-A1C8-06B7A28C5C14}">
      <dsp:nvSpPr>
        <dsp:cNvPr id="0" name=""/>
        <dsp:cNvSpPr/>
      </dsp:nvSpPr>
      <dsp:spPr>
        <a:xfrm rot="5400000">
          <a:off x="4445679" y="-1668838"/>
          <a:ext cx="1080811" cy="469278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>
              <a:solidFill>
                <a:srgbClr val="00B050"/>
              </a:solidFill>
            </a:rPr>
            <a:t>93% </a:t>
          </a:r>
          <a:r>
            <a:rPr lang="ru-RU" sz="2000" b="1" kern="1200" dirty="0"/>
            <a:t>детей данной категории получают дошкольное образование </a:t>
          </a:r>
          <a:endParaRPr lang="ru-RU" sz="2000" kern="1200" dirty="0"/>
        </a:p>
      </dsp:txBody>
      <dsp:txXfrm rot="-5400000">
        <a:off x="2639693" y="189909"/>
        <a:ext cx="4640024" cy="975289"/>
      </dsp:txXfrm>
    </dsp:sp>
    <dsp:sp modelId="{83C2FA19-781F-47DA-9BBB-75604775E3F6}">
      <dsp:nvSpPr>
        <dsp:cNvPr id="0" name=""/>
        <dsp:cNvSpPr/>
      </dsp:nvSpPr>
      <dsp:spPr>
        <a:xfrm>
          <a:off x="0" y="16273"/>
          <a:ext cx="2639692" cy="135101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/>
            <a:t>Дошкольное образование </a:t>
          </a:r>
          <a:endParaRPr lang="ru-RU" sz="1800" b="1" kern="1200" dirty="0"/>
        </a:p>
      </dsp:txBody>
      <dsp:txXfrm>
        <a:off x="65951" y="82224"/>
        <a:ext cx="2507790" cy="1219112"/>
      </dsp:txXfrm>
    </dsp:sp>
    <dsp:sp modelId="{04C8499A-82F0-4F5D-9DAE-DB12E9522075}">
      <dsp:nvSpPr>
        <dsp:cNvPr id="0" name=""/>
        <dsp:cNvSpPr/>
      </dsp:nvSpPr>
      <dsp:spPr>
        <a:xfrm rot="5400000">
          <a:off x="4445679" y="-250272"/>
          <a:ext cx="1080811" cy="469278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>
              <a:solidFill>
                <a:srgbClr val="00B050"/>
              </a:solidFill>
            </a:rPr>
            <a:t>100% </a:t>
          </a:r>
          <a:r>
            <a:rPr lang="ru-RU" sz="2000" b="1" kern="1200" dirty="0"/>
            <a:t>детей данной категории получают школьное образование     </a:t>
          </a:r>
          <a:endParaRPr lang="ru-RU" sz="2000" kern="1200" dirty="0"/>
        </a:p>
      </dsp:txBody>
      <dsp:txXfrm rot="-5400000">
        <a:off x="2639693" y="1608475"/>
        <a:ext cx="4640024" cy="975289"/>
      </dsp:txXfrm>
    </dsp:sp>
    <dsp:sp modelId="{DDE56624-CEB0-40AC-8079-3336BD0311CA}">
      <dsp:nvSpPr>
        <dsp:cNvPr id="0" name=""/>
        <dsp:cNvSpPr/>
      </dsp:nvSpPr>
      <dsp:spPr>
        <a:xfrm>
          <a:off x="0" y="1420612"/>
          <a:ext cx="2639692" cy="135101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/>
            <a:t>Школьное образование</a:t>
          </a:r>
          <a:endParaRPr lang="ru-RU" sz="1800" b="1" kern="1200" dirty="0"/>
        </a:p>
      </dsp:txBody>
      <dsp:txXfrm>
        <a:off x="65951" y="1486563"/>
        <a:ext cx="2507790" cy="1219112"/>
      </dsp:txXfrm>
    </dsp:sp>
    <dsp:sp modelId="{C3CA7B0A-ED81-4E6E-A20E-1E74F831D6B6}">
      <dsp:nvSpPr>
        <dsp:cNvPr id="0" name=""/>
        <dsp:cNvSpPr/>
      </dsp:nvSpPr>
      <dsp:spPr>
        <a:xfrm rot="5400000">
          <a:off x="4324801" y="1184558"/>
          <a:ext cx="1322567" cy="469278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/>
            <a:t>В </a:t>
          </a:r>
          <a:r>
            <a:rPr lang="ru-RU" sz="3200" b="1" kern="1200" dirty="0">
              <a:solidFill>
                <a:srgbClr val="00B050"/>
              </a:solidFill>
            </a:rPr>
            <a:t>64,7% </a:t>
          </a:r>
          <a:r>
            <a:rPr lang="ru-RU" sz="2000" b="1" kern="1200" dirty="0"/>
            <a:t>образовательных организациях  созданы условия для беспрепятственного доступа  детей-инвалидов </a:t>
          </a:r>
          <a:endParaRPr lang="ru-RU" sz="2000" kern="1200" dirty="0"/>
        </a:p>
      </dsp:txBody>
      <dsp:txXfrm rot="-5400000">
        <a:off x="2639692" y="2934229"/>
        <a:ext cx="4628223" cy="1193443"/>
      </dsp:txXfrm>
    </dsp:sp>
    <dsp:sp modelId="{01AF94F6-FE66-43A5-95EC-4075CC524533}">
      <dsp:nvSpPr>
        <dsp:cNvPr id="0" name=""/>
        <dsp:cNvSpPr/>
      </dsp:nvSpPr>
      <dsp:spPr>
        <a:xfrm>
          <a:off x="0" y="2839178"/>
          <a:ext cx="2639692" cy="135101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/>
            <a:t>Беспрепятственный доступ  </a:t>
          </a:r>
          <a:endParaRPr lang="ru-RU" sz="1800" b="1" kern="1200" dirty="0"/>
        </a:p>
      </dsp:txBody>
      <dsp:txXfrm>
        <a:off x="65951" y="2905129"/>
        <a:ext cx="2507790" cy="12191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E8D85-6614-4BE4-94B3-3DE3E1569D9B}">
      <dsp:nvSpPr>
        <dsp:cNvPr id="0" name=""/>
        <dsp:cNvSpPr/>
      </dsp:nvSpPr>
      <dsp:spPr>
        <a:xfrm>
          <a:off x="0" y="0"/>
          <a:ext cx="1859135" cy="185913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487F10-C96C-4328-BF92-B63801A20731}">
      <dsp:nvSpPr>
        <dsp:cNvPr id="0" name=""/>
        <dsp:cNvSpPr/>
      </dsp:nvSpPr>
      <dsp:spPr>
        <a:xfrm>
          <a:off x="929567" y="0"/>
          <a:ext cx="7897834" cy="18591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b="1" i="1" kern="1200" dirty="0"/>
        </a:p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1" kern="1200" dirty="0"/>
            <a:t>В учреждениях дополнительного образования города в 2020 году занималось </a:t>
          </a:r>
          <a:r>
            <a:rPr lang="ru-RU" sz="2800" b="1" i="1" kern="1200" dirty="0">
              <a:solidFill>
                <a:srgbClr val="00B050"/>
              </a:solidFill>
            </a:rPr>
            <a:t>9 110 </a:t>
          </a:r>
          <a:r>
            <a:rPr lang="ru-RU" sz="2300" b="1" i="1" kern="1200" dirty="0"/>
            <a:t>детей</a:t>
          </a:r>
          <a:endParaRPr lang="ru-RU" sz="1600" b="1" i="1" kern="1200" dirty="0"/>
        </a:p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929567" y="0"/>
        <a:ext cx="7897834" cy="883089"/>
      </dsp:txXfrm>
    </dsp:sp>
    <dsp:sp modelId="{990C5B03-A4D8-4E37-B40C-725F2F74AA66}">
      <dsp:nvSpPr>
        <dsp:cNvPr id="0" name=""/>
        <dsp:cNvSpPr/>
      </dsp:nvSpPr>
      <dsp:spPr>
        <a:xfrm>
          <a:off x="488023" y="883089"/>
          <a:ext cx="883089" cy="88308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7DCC544-EE6F-40AA-994B-A6B4E85322D6}">
      <dsp:nvSpPr>
        <dsp:cNvPr id="0" name=""/>
        <dsp:cNvSpPr/>
      </dsp:nvSpPr>
      <dsp:spPr>
        <a:xfrm>
          <a:off x="929567" y="976046"/>
          <a:ext cx="7897834" cy="8830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1" kern="1200" dirty="0"/>
            <a:t>Охват дополнительным образованием на базе учреждений дополнительного образования – </a:t>
          </a:r>
          <a:r>
            <a:rPr lang="ru-RU" sz="2800" b="1" i="1" kern="1200" dirty="0">
              <a:solidFill>
                <a:srgbClr val="00B050"/>
              </a:solidFill>
            </a:rPr>
            <a:t>79,8%</a:t>
          </a:r>
          <a:r>
            <a:rPr lang="ru-RU" sz="2800" b="1" i="1" kern="1200" dirty="0">
              <a:solidFill>
                <a:schemeClr val="accent2">
                  <a:lumMod val="75000"/>
                </a:schemeClr>
              </a:solidFill>
            </a:rPr>
            <a:t> </a:t>
          </a:r>
          <a:endParaRPr lang="ru-RU" sz="2800" kern="1200" dirty="0"/>
        </a:p>
      </dsp:txBody>
      <dsp:txXfrm>
        <a:off x="929567" y="976046"/>
        <a:ext cx="7897834" cy="883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7B783-4BD7-4432-817E-BC9E14A2F9E6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0BD7F-7377-47B1-8A5A-0A6D7612A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0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9819-2E50-4C45-90D8-C300FEAD7993}" type="datetimeFigureOut">
              <a:rPr lang="ru-RU" smtClean="0"/>
              <a:pPr/>
              <a:t>05.07.2021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19B-730A-474F-A2D5-5858E48A565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9819-2E50-4C45-90D8-C300FEAD7993}" type="datetimeFigureOut">
              <a:rPr lang="ru-RU" smtClean="0"/>
              <a:pPr/>
              <a:t>05.07.2021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19B-730A-474F-A2D5-5858E48A565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9819-2E50-4C45-90D8-C300FEAD7993}" type="datetimeFigureOut">
              <a:rPr lang="ru-RU" smtClean="0"/>
              <a:pPr/>
              <a:t>05.07.2021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19B-730A-474F-A2D5-5858E48A565A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9819-2E50-4C45-90D8-C300FEAD7993}" type="datetimeFigureOut">
              <a:rPr lang="ru-RU" smtClean="0"/>
              <a:pPr/>
              <a:t>05.07.2021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19B-730A-474F-A2D5-5858E48A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9819-2E50-4C45-90D8-C300FEAD7993}" type="datetimeFigureOut">
              <a:rPr lang="ru-RU" smtClean="0"/>
              <a:pPr/>
              <a:t>05.07.2021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19B-730A-474F-A2D5-5858E48A565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9819-2E50-4C45-90D8-C300FEAD7993}" type="datetimeFigureOut">
              <a:rPr lang="ru-RU" smtClean="0"/>
              <a:pPr/>
              <a:t>05.07.2021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19B-730A-474F-A2D5-5858E48A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9819-2E50-4C45-90D8-C300FEAD7993}" type="datetimeFigureOut">
              <a:rPr lang="ru-RU" smtClean="0"/>
              <a:pPr/>
              <a:t>05.07.2021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19B-730A-474F-A2D5-5858E48A565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9819-2E50-4C45-90D8-C300FEAD7993}" type="datetimeFigureOut">
              <a:rPr lang="ru-RU" smtClean="0"/>
              <a:pPr/>
              <a:t>05.07.2021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19B-730A-474F-A2D5-5858E48A565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9819-2E50-4C45-90D8-C300FEAD7993}" type="datetimeFigureOut">
              <a:rPr lang="ru-RU" smtClean="0"/>
              <a:pPr/>
              <a:t>05.07.2021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19B-730A-474F-A2D5-5858E48A565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9819-2E50-4C45-90D8-C300FEAD7993}" type="datetimeFigureOut">
              <a:rPr lang="ru-RU" smtClean="0"/>
              <a:pPr/>
              <a:t>05.07.2021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19B-730A-474F-A2D5-5858E48A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9819-2E50-4C45-90D8-C300FEAD7993}" type="datetimeFigureOut">
              <a:rPr lang="ru-RU" smtClean="0"/>
              <a:pPr/>
              <a:t>05.07.2021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19B-730A-474F-A2D5-5858E48A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CE29819-2E50-4C45-90D8-C300FEAD7993}" type="datetimeFigureOut">
              <a:rPr lang="ru-RU" smtClean="0"/>
              <a:pPr/>
              <a:t>05.07.2021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BCC319B-730A-474F-A2D5-5858E48A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hart" Target="../charts/char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chart" Target="../charts/chart4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9" y="4221088"/>
            <a:ext cx="8424936" cy="2160240"/>
          </a:xfrm>
        </p:spPr>
        <p:txBody>
          <a:bodyPr>
            <a:normAutofit/>
          </a:bodyPr>
          <a:lstStyle/>
          <a:p>
            <a:pPr marL="0" indent="0" algn="r">
              <a:spcAft>
                <a:spcPts val="0"/>
              </a:spcAft>
              <a:buNone/>
            </a:pPr>
            <a:r>
              <a:rPr lang="ru-RU" sz="15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Ирина Борисовна </a:t>
            </a:r>
            <a:r>
              <a:rPr lang="ru-RU" sz="1500" b="1" i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Зинковская</a:t>
            </a:r>
            <a:r>
              <a:rPr lang="ru-RU" sz="15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</a:t>
            </a:r>
            <a:endParaRPr lang="ru-RU" sz="1500" b="1" dirty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0" indent="0" algn="r">
              <a:spcAft>
                <a:spcPts val="0"/>
              </a:spcAft>
              <a:buNone/>
            </a:pPr>
            <a:r>
              <a:rPr lang="ru-RU" sz="15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начальник управления </a:t>
            </a:r>
          </a:p>
          <a:p>
            <a:pPr marL="0" indent="0" algn="r">
              <a:spcAft>
                <a:spcPts val="0"/>
              </a:spcAft>
              <a:buNone/>
            </a:pPr>
            <a:r>
              <a:rPr lang="ru-RU" sz="15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по развитию образования </a:t>
            </a:r>
          </a:p>
          <a:p>
            <a:pPr marL="0" indent="0" algn="r">
              <a:spcAft>
                <a:spcPts val="0"/>
              </a:spcAft>
              <a:buNone/>
            </a:pPr>
            <a:r>
              <a:rPr lang="ru-RU" sz="15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Комитета образования  и науки</a:t>
            </a:r>
            <a:endParaRPr lang="ru-RU" sz="1500" b="1" dirty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0" indent="0" algn="r">
              <a:spcAft>
                <a:spcPts val="0"/>
              </a:spcAft>
              <a:buNone/>
            </a:pPr>
            <a:r>
              <a:rPr lang="ru-RU" sz="15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Администрации города Нягани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1400" b="1" i="1" dirty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2021 год  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/>
                <a:ea typeface="Times New Roman"/>
              </a:rPr>
              <a:t>О состоянии и результатах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/>
                <a:ea typeface="Times New Roman"/>
              </a:rPr>
              <a:t>деятельности системы образования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/>
                <a:ea typeface="Times New Roman"/>
              </a:rPr>
              <a:t>города Нягани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/>
                <a:ea typeface="Times New Roman"/>
              </a:rPr>
              <a:t>в 2020 году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467544" y="2060848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010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332656"/>
            <a:ext cx="871296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b="1" dirty="0">
                <a:solidFill>
                  <a:schemeClr val="tx1"/>
                </a:solidFill>
              </a:rPr>
              <a:t>Кадровый потенциал - основа качества образования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6147" y="2620363"/>
            <a:ext cx="4365853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Arial"/>
                <a:ea typeface="Times New Roman"/>
              </a:rPr>
              <a:t>Доля учителей пенсионного возраста </a:t>
            </a:r>
          </a:p>
          <a:p>
            <a:pPr algn="ctr"/>
            <a:r>
              <a:rPr lang="ru-RU" sz="1600" b="1" i="1" dirty="0">
                <a:latin typeface="Arial"/>
                <a:ea typeface="Times New Roman"/>
              </a:rPr>
              <a:t>в общеобразовательных учреждениях города (%)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721942" y="5694347"/>
            <a:ext cx="4104456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Arial"/>
                <a:ea typeface="Times New Roman"/>
              </a:rPr>
              <a:t>Доля учителей со стажем работы до 5 лет в общеобразовательных организациях города (%)</a:t>
            </a:r>
          </a:p>
        </p:txBody>
      </p:sp>
      <p:graphicFrame>
        <p:nvGraphicFramePr>
          <p:cNvPr id="21" name="Диаграмма 20">
            <a:extLst>
              <a:ext uri="{FF2B5EF4-FFF2-40B4-BE49-F238E27FC236}">
                <a16:creationId xmlns:a16="http://schemas.microsoft.com/office/drawing/2014/main" xmlns="" id="{A82E3A87-D646-4C94-914B-E1B7207755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8049440"/>
              </p:ext>
            </p:extLst>
          </p:nvPr>
        </p:nvGraphicFramePr>
        <p:xfrm>
          <a:off x="444656" y="3539917"/>
          <a:ext cx="4006215" cy="2985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xmlns="" id="{C2DBCEF2-97AE-4854-876A-560D054039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2562772"/>
              </p:ext>
            </p:extLst>
          </p:nvPr>
        </p:nvGraphicFramePr>
        <p:xfrm>
          <a:off x="4713062" y="2708920"/>
          <a:ext cx="4027170" cy="2783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2495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332656"/>
            <a:ext cx="871296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b="1" dirty="0">
                <a:solidFill>
                  <a:schemeClr val="tx1"/>
                </a:solidFill>
              </a:rPr>
              <a:t>Кадровый потенциал - основа качества образования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6147" y="2462943"/>
            <a:ext cx="4149829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Arial"/>
                <a:ea typeface="Times New Roman"/>
              </a:rPr>
              <a:t>Доля воспитателей пенсионного возраста в дошкольных образовательных организациях города (%)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721942" y="5694347"/>
            <a:ext cx="41044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Arial"/>
                <a:ea typeface="Times New Roman"/>
              </a:rPr>
              <a:t>Доля воспитателей со стажем работы до 5 лет</a:t>
            </a:r>
          </a:p>
          <a:p>
            <a:pPr algn="ctr"/>
            <a:r>
              <a:rPr lang="ru-RU" sz="1600" b="1" i="1" dirty="0">
                <a:latin typeface="Arial"/>
                <a:ea typeface="Times New Roman"/>
              </a:rPr>
              <a:t>в дошкольных образовательных организациях города (%)</a:t>
            </a: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xmlns="" id="{D3BE1533-4B6D-4161-BA81-DBF6BB5B08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4981211"/>
              </p:ext>
            </p:extLst>
          </p:nvPr>
        </p:nvGraphicFramePr>
        <p:xfrm>
          <a:off x="206147" y="3540161"/>
          <a:ext cx="4149829" cy="2985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C2DBCEF2-97AE-4854-876A-560D054039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272593"/>
              </p:ext>
            </p:extLst>
          </p:nvPr>
        </p:nvGraphicFramePr>
        <p:xfrm>
          <a:off x="4721942" y="2564904"/>
          <a:ext cx="4084114" cy="3059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97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15516" y="188640"/>
            <a:ext cx="871296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800" b="1" dirty="0">
                <a:solidFill>
                  <a:schemeClr val="tx1"/>
                </a:solidFill>
              </a:rPr>
              <a:t>Результаты деятельности муниципальной системы образования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204864"/>
            <a:ext cx="867696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Arial" pitchFamily="34" charset="0"/>
                <a:cs typeface="Arial" pitchFamily="34" charset="0"/>
              </a:rPr>
              <a:t>Доля выпускников, сдавших ЕГЭ (%)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Скругленный прямоугольник 4"/>
          <p:cNvSpPr/>
          <p:nvPr/>
        </p:nvSpPr>
        <p:spPr>
          <a:xfrm>
            <a:off x="251520" y="1317973"/>
            <a:ext cx="8676964" cy="45484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 rtl="0">
              <a:spcBef>
                <a:spcPct val="0"/>
              </a:spcBef>
              <a:spcAft>
                <a:spcPct val="35000"/>
              </a:spcAft>
            </a:pPr>
            <a:r>
              <a:rPr lang="ru-RU" sz="1900" b="1" i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Начальное общее, основное общее, среднее общее образование</a:t>
            </a: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2437095105"/>
              </p:ext>
            </p:extLst>
          </p:nvPr>
        </p:nvGraphicFramePr>
        <p:xfrm>
          <a:off x="251520" y="2708920"/>
          <a:ext cx="86769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5210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332656"/>
            <a:ext cx="871296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3528" y="228600"/>
            <a:ext cx="8424936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900" b="1" dirty="0">
                <a:solidFill>
                  <a:prstClr val="black"/>
                </a:solidFill>
              </a:rPr>
              <a:t>НЕЗАВИСИМАЯ ОЦЕНКА КАЧЕСТВА </a:t>
            </a:r>
          </a:p>
          <a:p>
            <a:pPr algn="ctr"/>
            <a:r>
              <a:rPr lang="ru-RU" sz="2900" b="1" dirty="0">
                <a:solidFill>
                  <a:prstClr val="black"/>
                </a:solidFill>
              </a:rPr>
              <a:t>ОБРАЗОВАТЕЛЬНОЙ ДЕЯТЕЛЬНОСТИ ОБРАЗОВАТЕЛЬНЫХ ОРГАНИЗАЦИЙ ГОРОДА</a:t>
            </a:r>
          </a:p>
          <a:p>
            <a:pPr algn="ctr"/>
            <a:endParaRPr lang="ru-RU" sz="3200" b="1" dirty="0">
              <a:solidFill>
                <a:prstClr val="black"/>
              </a:solidFill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95DFFB44-AEC7-4EE3-8427-614F4EB2BF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00604"/>
            <a:ext cx="8568952" cy="43687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1443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332656"/>
            <a:ext cx="871296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23528" y="169476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Задачи:</a:t>
            </a: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15516" y="2924944"/>
            <a:ext cx="8712968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ru-RU" sz="2000" b="1" i="1" dirty="0"/>
              <a:t>Обеспечение доступности дошкольного образования для детей от 1,5 до 3-х лет.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2000" b="1" i="1" dirty="0"/>
              <a:t>Снижение доли детей, обучающихся во вторую смену.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2000" b="1" i="1" dirty="0"/>
              <a:t>Внедрение инклюзивного образования.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2000" b="1" i="1" dirty="0"/>
              <a:t>Обеспечение беспрепятственного доступа в образовательные организации.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b="1" i="1" dirty="0"/>
              <a:t>Привлечение индивидуальных предпринимателей к оказанию услуг в области дополнительного образования детей.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b="1" i="1" dirty="0"/>
              <a:t>Привлечение молодых специалистов в образовательные организации города.</a:t>
            </a:r>
          </a:p>
        </p:txBody>
      </p:sp>
    </p:spTree>
    <p:extLst>
      <p:ext uri="{BB962C8B-B14F-4D97-AF65-F5344CB8AC3E}">
        <p14:creationId xmlns:p14="http://schemas.microsoft.com/office/powerpoint/2010/main" val="342240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060848"/>
            <a:ext cx="8496943" cy="4065315"/>
          </a:xfrm>
        </p:spPr>
        <p:txBody>
          <a:bodyPr/>
          <a:lstStyle/>
          <a:p>
            <a:pPr marL="0" indent="0">
              <a:buNone/>
            </a:pPr>
            <a:endParaRPr lang="ru-RU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chemeClr val="tx1"/>
                </a:solidFill>
              </a:rPr>
              <a:t>Обеспечение </a:t>
            </a:r>
            <a:r>
              <a:rPr lang="ru-RU" sz="2800" b="1" i="1" dirty="0">
                <a:solidFill>
                  <a:schemeClr val="tx1"/>
                </a:solidFill>
              </a:rPr>
              <a:t>доступности качественного образования, соответствующего требованиям инновационного развития экономики, современным потребностям общества и каждого жителя города </a:t>
            </a:r>
            <a:r>
              <a:rPr lang="ru-RU" sz="2800" b="1" i="1" dirty="0" err="1">
                <a:solidFill>
                  <a:schemeClr val="tx1"/>
                </a:solidFill>
              </a:rPr>
              <a:t>Нягани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46875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Стратегическая цель развития сферы образования города</a:t>
            </a:r>
            <a:br>
              <a:rPr lang="ru-RU" sz="3200" b="1" dirty="0">
                <a:solidFill>
                  <a:schemeClr val="tx1"/>
                </a:solidFill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67327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467544" y="332656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b="1" dirty="0">
                <a:solidFill>
                  <a:schemeClr val="tx1"/>
                </a:solidFill>
              </a:rPr>
              <a:t>Доступность дошкольного образования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8" y="2957463"/>
            <a:ext cx="8280919" cy="58477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Доля детей в возрасте 1 - 6 лет,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получающих дошкольную образовательную услугу (%)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37415953"/>
              </p:ext>
            </p:extLst>
          </p:nvPr>
        </p:nvGraphicFramePr>
        <p:xfrm>
          <a:off x="261865" y="1556792"/>
          <a:ext cx="8630616" cy="1314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67613616"/>
              </p:ext>
            </p:extLst>
          </p:nvPr>
        </p:nvGraphicFramePr>
        <p:xfrm>
          <a:off x="395535" y="3645024"/>
          <a:ext cx="8568951" cy="305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933047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467544" y="332656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b="1" dirty="0">
                <a:solidFill>
                  <a:schemeClr val="tx1"/>
                </a:solidFill>
              </a:rPr>
              <a:t>Доступность дошкольного образования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560" y="2662753"/>
            <a:ext cx="8352928" cy="830997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i="1" dirty="0">
                <a:latin typeface="Arial"/>
                <a:ea typeface="Times New Roman"/>
              </a:rPr>
              <a:t>Доля детей в возрасте 1 - 6 лет, стоящих на учете для определения </a:t>
            </a:r>
          </a:p>
          <a:p>
            <a:pPr algn="ctr">
              <a:spcAft>
                <a:spcPts val="0"/>
              </a:spcAft>
            </a:pPr>
            <a:r>
              <a:rPr lang="ru-RU" sz="1600" b="1" i="1" dirty="0">
                <a:latin typeface="Arial"/>
                <a:ea typeface="Times New Roman"/>
              </a:rPr>
              <a:t>в муниципальные дошкольные образовательные учреждения, </a:t>
            </a:r>
          </a:p>
          <a:p>
            <a:pPr algn="ctr">
              <a:spcAft>
                <a:spcPts val="0"/>
              </a:spcAft>
            </a:pPr>
            <a:r>
              <a:rPr lang="ru-RU" sz="1600" b="1" i="1" dirty="0">
                <a:latin typeface="Arial"/>
                <a:ea typeface="Times New Roman"/>
              </a:rPr>
              <a:t> в общей численности детей в возрасте 1 - 6 лет (%)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95233399"/>
              </p:ext>
            </p:extLst>
          </p:nvPr>
        </p:nvGraphicFramePr>
        <p:xfrm>
          <a:off x="323528" y="1664514"/>
          <a:ext cx="8640960" cy="900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571416847"/>
              </p:ext>
            </p:extLst>
          </p:nvPr>
        </p:nvGraphicFramePr>
        <p:xfrm>
          <a:off x="581790" y="3493750"/>
          <a:ext cx="8382698" cy="3063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036207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467544" y="332656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b="1" dirty="0">
                <a:solidFill>
                  <a:schemeClr val="tx1"/>
                </a:solidFill>
              </a:rPr>
              <a:t>Доступность школьного образования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27584" y="2894166"/>
            <a:ext cx="8136904" cy="58477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i="1" dirty="0">
                <a:latin typeface="Arial"/>
                <a:ea typeface="Times New Roman"/>
              </a:rPr>
              <a:t>Доля обучающихся в муниципальных общеобразовательных учреждениях, занимающихся во вторую смену (%)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843736146"/>
              </p:ext>
            </p:extLst>
          </p:nvPr>
        </p:nvGraphicFramePr>
        <p:xfrm>
          <a:off x="251520" y="1628800"/>
          <a:ext cx="8712968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824946546"/>
              </p:ext>
            </p:extLst>
          </p:nvPr>
        </p:nvGraphicFramePr>
        <p:xfrm>
          <a:off x="467544" y="3461964"/>
          <a:ext cx="8496943" cy="3207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784285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467544" y="332656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>
                <a:solidFill>
                  <a:schemeClr val="tx1"/>
                </a:solidFill>
              </a:rPr>
              <a:t>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591756913"/>
              </p:ext>
            </p:extLst>
          </p:nvPr>
        </p:nvGraphicFramePr>
        <p:xfrm>
          <a:off x="35495" y="1691820"/>
          <a:ext cx="8856985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96675773"/>
              </p:ext>
            </p:extLst>
          </p:nvPr>
        </p:nvGraphicFramePr>
        <p:xfrm>
          <a:off x="1560002" y="1757040"/>
          <a:ext cx="7332478" cy="41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95536" y="260648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Образование для детей-инвалидов и детей  </a:t>
            </a:r>
          </a:p>
          <a:p>
            <a:r>
              <a:rPr lang="ru-RU" sz="3200" b="1" dirty="0"/>
              <a:t>с ограниченными возможностями здоровья</a:t>
            </a:r>
          </a:p>
        </p:txBody>
      </p:sp>
    </p:spTree>
    <p:extLst>
      <p:ext uri="{BB962C8B-B14F-4D97-AF65-F5344CB8AC3E}">
        <p14:creationId xmlns:p14="http://schemas.microsoft.com/office/powerpoint/2010/main" val="331450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467544" y="18864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b="1" dirty="0">
                <a:solidFill>
                  <a:schemeClr val="tx1"/>
                </a:solidFill>
              </a:rPr>
              <a:t>Доступность дополнительного образования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15616" y="3263036"/>
            <a:ext cx="7848872" cy="58477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i="1" dirty="0">
                <a:latin typeface="Arial"/>
                <a:ea typeface="Times New Roman"/>
              </a:rPr>
              <a:t>Доля детей, охваченных дополнительным образованием в городе(%)</a:t>
            </a:r>
          </a:p>
          <a:p>
            <a:pPr algn="ctr">
              <a:spcAft>
                <a:spcPts val="0"/>
              </a:spcAft>
            </a:pPr>
            <a:r>
              <a:rPr lang="ru-RU" sz="1600" b="1" i="1" dirty="0">
                <a:latin typeface="Arial"/>
                <a:ea typeface="Times New Roman"/>
              </a:rPr>
              <a:t>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3203921868"/>
              </p:ext>
            </p:extLst>
          </p:nvPr>
        </p:nvGraphicFramePr>
        <p:xfrm>
          <a:off x="137086" y="1353841"/>
          <a:ext cx="8827402" cy="1859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77929FC0-FAE1-402E-9259-61FFC28407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0617989"/>
              </p:ext>
            </p:extLst>
          </p:nvPr>
        </p:nvGraphicFramePr>
        <p:xfrm>
          <a:off x="1259632" y="4005064"/>
          <a:ext cx="727280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519668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467544" y="332656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b="1" dirty="0">
                <a:solidFill>
                  <a:schemeClr val="tx1"/>
                </a:solidFill>
              </a:rPr>
              <a:t>Финансирование системы </a:t>
            </a:r>
          </a:p>
          <a:p>
            <a:r>
              <a:rPr lang="ru-RU" sz="3200" b="1" dirty="0">
                <a:solidFill>
                  <a:schemeClr val="tx1"/>
                </a:solidFill>
              </a:rPr>
              <a:t>образования по источникам  (%)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C6DE839E-713B-43C0-BE5F-52E86D0036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4316593"/>
              </p:ext>
            </p:extLst>
          </p:nvPr>
        </p:nvGraphicFramePr>
        <p:xfrm>
          <a:off x="251520" y="2521371"/>
          <a:ext cx="8445624" cy="4306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8689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467544" y="332656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b="1" dirty="0">
                <a:solidFill>
                  <a:schemeClr val="tx1"/>
                </a:solidFill>
              </a:rPr>
              <a:t>Материально-техническая база образовательных учреждений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348880"/>
            <a:ext cx="864096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Arial"/>
                <a:ea typeface="Times New Roman"/>
              </a:rPr>
              <a:t>Доля муниципальных образовательных учреждений, </a:t>
            </a:r>
          </a:p>
          <a:p>
            <a:pPr algn="ctr"/>
            <a:r>
              <a:rPr lang="ru-RU" sz="1600" b="1" i="1" dirty="0">
                <a:latin typeface="Arial"/>
                <a:ea typeface="Times New Roman"/>
              </a:rPr>
              <a:t>соответствующих современным требованиям обучения (%)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5" name="Объект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99640"/>
              </p:ext>
            </p:extLst>
          </p:nvPr>
        </p:nvGraphicFramePr>
        <p:xfrm>
          <a:off x="374328" y="3272210"/>
          <a:ext cx="8395344" cy="339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485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3911</TotalTime>
  <Words>412</Words>
  <Application>Microsoft Office PowerPoint</Application>
  <PresentationFormat>Экран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 О состоянии и результатах  деятельности системы образования  города Нягани в 2020 году</vt:lpstr>
      <vt:lpstr>Стратегическая цель развития сферы образования города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Г. Васильева</dc:creator>
  <cp:lastModifiedBy>Анна Ю. Федотова</cp:lastModifiedBy>
  <cp:revision>237</cp:revision>
  <cp:lastPrinted>2018-05-18T06:52:33Z</cp:lastPrinted>
  <dcterms:created xsi:type="dcterms:W3CDTF">2015-04-09T05:56:41Z</dcterms:created>
  <dcterms:modified xsi:type="dcterms:W3CDTF">2021-07-05T04:22:50Z</dcterms:modified>
</cp:coreProperties>
</file>